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8" r:id="rId3"/>
    <p:sldId id="259" r:id="rId4"/>
    <p:sldId id="260" r:id="rId5"/>
    <p:sldId id="262" r:id="rId6"/>
    <p:sldId id="265" r:id="rId7"/>
    <p:sldId id="298" r:id="rId8"/>
    <p:sldId id="294" r:id="rId9"/>
    <p:sldId id="292" r:id="rId10"/>
    <p:sldId id="295" r:id="rId11"/>
    <p:sldId id="296" r:id="rId12"/>
    <p:sldId id="293" r:id="rId13"/>
    <p:sldId id="297" r:id="rId14"/>
    <p:sldId id="322" r:id="rId15"/>
    <p:sldId id="268" r:id="rId16"/>
    <p:sldId id="299" r:id="rId17"/>
    <p:sldId id="271" r:id="rId18"/>
    <p:sldId id="273" r:id="rId19"/>
    <p:sldId id="323" r:id="rId20"/>
    <p:sldId id="337" r:id="rId21"/>
    <p:sldId id="309" r:id="rId22"/>
    <p:sldId id="310" r:id="rId23"/>
    <p:sldId id="311" r:id="rId24"/>
    <p:sldId id="312" r:id="rId25"/>
    <p:sldId id="313" r:id="rId26"/>
    <p:sldId id="325" r:id="rId27"/>
    <p:sldId id="277" r:id="rId28"/>
    <p:sldId id="280" r:id="rId29"/>
    <p:sldId id="326" r:id="rId30"/>
    <p:sldId id="338" r:id="rId31"/>
    <p:sldId id="304" r:id="rId32"/>
    <p:sldId id="305" r:id="rId33"/>
    <p:sldId id="306" r:id="rId34"/>
    <p:sldId id="307" r:id="rId35"/>
    <p:sldId id="308" r:id="rId36"/>
    <p:sldId id="327" r:id="rId37"/>
    <p:sldId id="281" r:id="rId38"/>
    <p:sldId id="282" r:id="rId39"/>
    <p:sldId id="284" r:id="rId40"/>
    <p:sldId id="328" r:id="rId41"/>
    <p:sldId id="315" r:id="rId42"/>
    <p:sldId id="316" r:id="rId43"/>
    <p:sldId id="318" r:id="rId44"/>
    <p:sldId id="319" r:id="rId45"/>
    <p:sldId id="320" r:id="rId46"/>
    <p:sldId id="321" r:id="rId47"/>
    <p:sldId id="329" r:id="rId48"/>
    <p:sldId id="288" r:id="rId49"/>
    <p:sldId id="289" r:id="rId50"/>
    <p:sldId id="290" r:id="rId51"/>
    <p:sldId id="330" r:id="rId52"/>
    <p:sldId id="339" r:id="rId53"/>
    <p:sldId id="332" r:id="rId54"/>
    <p:sldId id="333" r:id="rId55"/>
    <p:sldId id="334" r:id="rId56"/>
    <p:sldId id="335" r:id="rId57"/>
    <p:sldId id="336" r:id="rId5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231" autoAdjust="0"/>
    <p:restoredTop sz="94660"/>
  </p:normalViewPr>
  <p:slideViewPr>
    <p:cSldViewPr snapToGrid="0">
      <p:cViewPr varScale="1">
        <p:scale>
          <a:sx n="85" d="100"/>
          <a:sy n="85" d="100"/>
        </p:scale>
        <p:origin x="581"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hruv Panchal" userId="11aec0b4da04368f" providerId="LiveId" clId="{03958270-AA95-4159-A140-26E68F439CA5}"/>
    <pc:docChg chg="undo custSel addSld delSld modSld">
      <pc:chgData name="Dhruv Panchal" userId="11aec0b4da04368f" providerId="LiveId" clId="{03958270-AA95-4159-A140-26E68F439CA5}" dt="2025-08-20T06:56:35.649" v="848" actId="14100"/>
      <pc:docMkLst>
        <pc:docMk/>
      </pc:docMkLst>
      <pc:sldChg chg="modSp modAnim">
        <pc:chgData name="Dhruv Panchal" userId="11aec0b4da04368f" providerId="LiveId" clId="{03958270-AA95-4159-A140-26E68F439CA5}" dt="2025-08-20T06:52:23.567" v="842"/>
        <pc:sldMkLst>
          <pc:docMk/>
          <pc:sldMk cId="3793426461" sldId="259"/>
        </pc:sldMkLst>
        <pc:spChg chg="mod">
          <ac:chgData name="Dhruv Panchal" userId="11aec0b4da04368f" providerId="LiveId" clId="{03958270-AA95-4159-A140-26E68F439CA5}" dt="2025-08-19T11:10:05.363" v="202" actId="20577"/>
          <ac:spMkLst>
            <pc:docMk/>
            <pc:sldMk cId="3793426461" sldId="259"/>
            <ac:spMk id="3" creationId="{F22F1F19-38C8-48DE-872F-C53BD5F7B13E}"/>
          </ac:spMkLst>
        </pc:spChg>
      </pc:sldChg>
      <pc:sldChg chg="modSp mod">
        <pc:chgData name="Dhruv Panchal" userId="11aec0b4da04368f" providerId="LiveId" clId="{03958270-AA95-4159-A140-26E68F439CA5}" dt="2025-08-19T10:48:50.248" v="156" actId="14100"/>
        <pc:sldMkLst>
          <pc:docMk/>
          <pc:sldMk cId="3687873775" sldId="260"/>
        </pc:sldMkLst>
        <pc:picChg chg="mod">
          <ac:chgData name="Dhruv Panchal" userId="11aec0b4da04368f" providerId="LiveId" clId="{03958270-AA95-4159-A140-26E68F439CA5}" dt="2025-08-19T10:48:50.248" v="156" actId="14100"/>
          <ac:picMkLst>
            <pc:docMk/>
            <pc:sldMk cId="3687873775" sldId="260"/>
            <ac:picMk id="7" creationId="{1CC48F77-88DA-44A4-A6A3-B1F7C459AE66}"/>
          </ac:picMkLst>
        </pc:picChg>
      </pc:sldChg>
      <pc:sldChg chg="addSp delSp modSp mod modAnim">
        <pc:chgData name="Dhruv Panchal" userId="11aec0b4da04368f" providerId="LiveId" clId="{03958270-AA95-4159-A140-26E68F439CA5}" dt="2025-08-20T06:50:54.195" v="835"/>
        <pc:sldMkLst>
          <pc:docMk/>
          <pc:sldMk cId="3981797391" sldId="262"/>
        </pc:sldMkLst>
        <pc:spChg chg="mod">
          <ac:chgData name="Dhruv Panchal" userId="11aec0b4da04368f" providerId="LiveId" clId="{03958270-AA95-4159-A140-26E68F439CA5}" dt="2025-08-19T10:29:07.479" v="8" actId="20577"/>
          <ac:spMkLst>
            <pc:docMk/>
            <pc:sldMk cId="3981797391" sldId="262"/>
            <ac:spMk id="3" creationId="{33EBD93C-58C4-451B-901A-F83C3300E1E8}"/>
          </ac:spMkLst>
        </pc:spChg>
        <pc:picChg chg="add del mod">
          <ac:chgData name="Dhruv Panchal" userId="11aec0b4da04368f" providerId="LiveId" clId="{03958270-AA95-4159-A140-26E68F439CA5}" dt="2025-08-19T10:29:25.591" v="12" actId="478"/>
          <ac:picMkLst>
            <pc:docMk/>
            <pc:sldMk cId="3981797391" sldId="262"/>
            <ac:picMk id="4" creationId="{680826CC-3AA6-4921-9841-9C86E2B00BC4}"/>
          </ac:picMkLst>
        </pc:picChg>
        <pc:picChg chg="add mod">
          <ac:chgData name="Dhruv Panchal" userId="11aec0b4da04368f" providerId="LiveId" clId="{03958270-AA95-4159-A140-26E68F439CA5}" dt="2025-08-19T10:30:25.270" v="14" actId="1076"/>
          <ac:picMkLst>
            <pc:docMk/>
            <pc:sldMk cId="3981797391" sldId="262"/>
            <ac:picMk id="5" creationId="{EB82C82D-C69D-473C-B1AA-CA95AB3311BC}"/>
          </ac:picMkLst>
        </pc:picChg>
        <pc:picChg chg="add del mod">
          <ac:chgData name="Dhruv Panchal" userId="11aec0b4da04368f" providerId="LiveId" clId="{03958270-AA95-4159-A140-26E68F439CA5}" dt="2025-08-19T10:30:54.364" v="16" actId="478"/>
          <ac:picMkLst>
            <pc:docMk/>
            <pc:sldMk cId="3981797391" sldId="262"/>
            <ac:picMk id="7" creationId="{29C1DE9C-B664-443E-965F-FB9F55DD4E81}"/>
          </ac:picMkLst>
        </pc:picChg>
      </pc:sldChg>
      <pc:sldChg chg="del">
        <pc:chgData name="Dhruv Panchal" userId="11aec0b4da04368f" providerId="LiveId" clId="{03958270-AA95-4159-A140-26E68F439CA5}" dt="2025-08-19T10:29:04.072" v="6" actId="47"/>
        <pc:sldMkLst>
          <pc:docMk/>
          <pc:sldMk cId="2089705213" sldId="263"/>
        </pc:sldMkLst>
      </pc:sldChg>
      <pc:sldChg chg="del">
        <pc:chgData name="Dhruv Panchal" userId="11aec0b4da04368f" providerId="LiveId" clId="{03958270-AA95-4159-A140-26E68F439CA5}" dt="2025-08-19T10:29:04.796" v="7" actId="47"/>
        <pc:sldMkLst>
          <pc:docMk/>
          <pc:sldMk cId="2375174300" sldId="264"/>
        </pc:sldMkLst>
      </pc:sldChg>
      <pc:sldChg chg="modSp mod">
        <pc:chgData name="Dhruv Panchal" userId="11aec0b4da04368f" providerId="LiveId" clId="{03958270-AA95-4159-A140-26E68F439CA5}" dt="2025-08-20T06:48:05" v="767" actId="1076"/>
        <pc:sldMkLst>
          <pc:docMk/>
          <pc:sldMk cId="2229714246" sldId="265"/>
        </pc:sldMkLst>
        <pc:spChg chg="mod">
          <ac:chgData name="Dhruv Panchal" userId="11aec0b4da04368f" providerId="LiveId" clId="{03958270-AA95-4159-A140-26E68F439CA5}" dt="2025-08-20T06:48:05" v="767" actId="1076"/>
          <ac:spMkLst>
            <pc:docMk/>
            <pc:sldMk cId="2229714246" sldId="265"/>
            <ac:spMk id="3" creationId="{33EBD93C-58C4-451B-901A-F83C3300E1E8}"/>
          </ac:spMkLst>
        </pc:spChg>
        <pc:picChg chg="mod modCrop">
          <ac:chgData name="Dhruv Panchal" userId="11aec0b4da04368f" providerId="LiveId" clId="{03958270-AA95-4159-A140-26E68F439CA5}" dt="2025-08-20T06:47:59.601" v="766" actId="1076"/>
          <ac:picMkLst>
            <pc:docMk/>
            <pc:sldMk cId="2229714246" sldId="265"/>
            <ac:picMk id="4" creationId="{C7BC462E-86B5-416C-900F-9139A2DAB0F1}"/>
          </ac:picMkLst>
        </pc:picChg>
      </pc:sldChg>
      <pc:sldChg chg="del">
        <pc:chgData name="Dhruv Panchal" userId="11aec0b4da04368f" providerId="LiveId" clId="{03958270-AA95-4159-A140-26E68F439CA5}" dt="2025-08-19T10:15:37.202" v="0" actId="47"/>
        <pc:sldMkLst>
          <pc:docMk/>
          <pc:sldMk cId="3124507620" sldId="266"/>
        </pc:sldMkLst>
      </pc:sldChg>
      <pc:sldChg chg="del">
        <pc:chgData name="Dhruv Panchal" userId="11aec0b4da04368f" providerId="LiveId" clId="{03958270-AA95-4159-A140-26E68F439CA5}" dt="2025-08-19T10:15:38.206" v="1" actId="47"/>
        <pc:sldMkLst>
          <pc:docMk/>
          <pc:sldMk cId="1392376935" sldId="267"/>
        </pc:sldMkLst>
      </pc:sldChg>
      <pc:sldChg chg="modSp mod">
        <pc:chgData name="Dhruv Panchal" userId="11aec0b4da04368f" providerId="LiveId" clId="{03958270-AA95-4159-A140-26E68F439CA5}" dt="2025-08-20T05:22:16.943" v="328" actId="20577"/>
        <pc:sldMkLst>
          <pc:docMk/>
          <pc:sldMk cId="116580817" sldId="268"/>
        </pc:sldMkLst>
        <pc:spChg chg="mod">
          <ac:chgData name="Dhruv Panchal" userId="11aec0b4da04368f" providerId="LiveId" clId="{03958270-AA95-4159-A140-26E68F439CA5}" dt="2025-08-20T05:22:16.943" v="328" actId="20577"/>
          <ac:spMkLst>
            <pc:docMk/>
            <pc:sldMk cId="116580817" sldId="268"/>
            <ac:spMk id="3" creationId="{F22F1F19-38C8-48DE-872F-C53BD5F7B13E}"/>
          </ac:spMkLst>
        </pc:spChg>
      </pc:sldChg>
      <pc:sldChg chg="del">
        <pc:chgData name="Dhruv Panchal" userId="11aec0b4da04368f" providerId="LiveId" clId="{03958270-AA95-4159-A140-26E68F439CA5}" dt="2025-08-20T05:12:50.851" v="323" actId="47"/>
        <pc:sldMkLst>
          <pc:docMk/>
          <pc:sldMk cId="3636219053" sldId="269"/>
        </pc:sldMkLst>
      </pc:sldChg>
      <pc:sldChg chg="del">
        <pc:chgData name="Dhruv Panchal" userId="11aec0b4da04368f" providerId="LiveId" clId="{03958270-AA95-4159-A140-26E68F439CA5}" dt="2025-08-20T05:12:51.933" v="324" actId="47"/>
        <pc:sldMkLst>
          <pc:docMk/>
          <pc:sldMk cId="1222104329" sldId="270"/>
        </pc:sldMkLst>
      </pc:sldChg>
      <pc:sldChg chg="addSp modSp mod">
        <pc:chgData name="Dhruv Panchal" userId="11aec0b4da04368f" providerId="LiveId" clId="{03958270-AA95-4159-A140-26E68F439CA5}" dt="2025-08-20T05:27:02.215" v="376" actId="1076"/>
        <pc:sldMkLst>
          <pc:docMk/>
          <pc:sldMk cId="2728845875" sldId="271"/>
        </pc:sldMkLst>
        <pc:spChg chg="mod">
          <ac:chgData name="Dhruv Panchal" userId="11aec0b4da04368f" providerId="LiveId" clId="{03958270-AA95-4159-A140-26E68F439CA5}" dt="2025-08-20T05:24:02.671" v="331" actId="122"/>
          <ac:spMkLst>
            <pc:docMk/>
            <pc:sldMk cId="2728845875" sldId="271"/>
            <ac:spMk id="3" creationId="{F22F1F19-38C8-48DE-872F-C53BD5F7B13E}"/>
          </ac:spMkLst>
        </pc:spChg>
        <pc:spChg chg="add mod">
          <ac:chgData name="Dhruv Panchal" userId="11aec0b4da04368f" providerId="LiveId" clId="{03958270-AA95-4159-A140-26E68F439CA5}" dt="2025-08-20T05:27:02.215" v="376" actId="1076"/>
          <ac:spMkLst>
            <pc:docMk/>
            <pc:sldMk cId="2728845875" sldId="271"/>
            <ac:spMk id="5" creationId="{CA256994-BDD1-405C-9CCA-787DF80404D5}"/>
          </ac:spMkLst>
        </pc:spChg>
        <pc:picChg chg="add mod modCrop">
          <ac:chgData name="Dhruv Panchal" userId="11aec0b4da04368f" providerId="LiveId" clId="{03958270-AA95-4159-A140-26E68F439CA5}" dt="2025-08-20T05:25:03.912" v="338" actId="1076"/>
          <ac:picMkLst>
            <pc:docMk/>
            <pc:sldMk cId="2728845875" sldId="271"/>
            <ac:picMk id="4" creationId="{9724E5B0-7E48-4246-8816-D1E0A4EC8002}"/>
          </ac:picMkLst>
        </pc:picChg>
      </pc:sldChg>
      <pc:sldChg chg="del">
        <pc:chgData name="Dhruv Panchal" userId="11aec0b4da04368f" providerId="LiveId" clId="{03958270-AA95-4159-A140-26E68F439CA5}" dt="2025-08-20T05:24:06.112" v="332" actId="47"/>
        <pc:sldMkLst>
          <pc:docMk/>
          <pc:sldMk cId="3349710924" sldId="272"/>
        </pc:sldMkLst>
      </pc:sldChg>
      <pc:sldChg chg="addSp modSp mod">
        <pc:chgData name="Dhruv Panchal" userId="11aec0b4da04368f" providerId="LiveId" clId="{03958270-AA95-4159-A140-26E68F439CA5}" dt="2025-08-20T05:39:19.017" v="421" actId="1076"/>
        <pc:sldMkLst>
          <pc:docMk/>
          <pc:sldMk cId="2328359048" sldId="273"/>
        </pc:sldMkLst>
        <pc:spChg chg="mod">
          <ac:chgData name="Dhruv Panchal" userId="11aec0b4da04368f" providerId="LiveId" clId="{03958270-AA95-4159-A140-26E68F439CA5}" dt="2025-08-20T05:29:06.848" v="387" actId="122"/>
          <ac:spMkLst>
            <pc:docMk/>
            <pc:sldMk cId="2328359048" sldId="273"/>
            <ac:spMk id="3" creationId="{F22F1F19-38C8-48DE-872F-C53BD5F7B13E}"/>
          </ac:spMkLst>
        </pc:spChg>
        <pc:spChg chg="add mod">
          <ac:chgData name="Dhruv Panchal" userId="11aec0b4da04368f" providerId="LiveId" clId="{03958270-AA95-4159-A140-26E68F439CA5}" dt="2025-08-20T05:39:19.017" v="421" actId="1076"/>
          <ac:spMkLst>
            <pc:docMk/>
            <pc:sldMk cId="2328359048" sldId="273"/>
            <ac:spMk id="5" creationId="{8FA6A3AB-B644-47FD-860B-C53249E7F870}"/>
          </ac:spMkLst>
        </pc:spChg>
        <pc:picChg chg="add mod modCrop">
          <ac:chgData name="Dhruv Panchal" userId="11aec0b4da04368f" providerId="LiveId" clId="{03958270-AA95-4159-A140-26E68F439CA5}" dt="2025-08-20T05:38:03.160" v="392" actId="1076"/>
          <ac:picMkLst>
            <pc:docMk/>
            <pc:sldMk cId="2328359048" sldId="273"/>
            <ac:picMk id="4" creationId="{B6F7FBC1-BF19-41AA-A2B8-D4EFA26FD671}"/>
          </ac:picMkLst>
        </pc:picChg>
      </pc:sldChg>
      <pc:sldChg chg="del">
        <pc:chgData name="Dhruv Panchal" userId="11aec0b4da04368f" providerId="LiveId" clId="{03958270-AA95-4159-A140-26E68F439CA5}" dt="2025-08-20T05:29:09.064" v="388" actId="47"/>
        <pc:sldMkLst>
          <pc:docMk/>
          <pc:sldMk cId="2819252287" sldId="274"/>
        </pc:sldMkLst>
      </pc:sldChg>
      <pc:sldChg chg="addSp modSp mod">
        <pc:chgData name="Dhruv Panchal" userId="11aec0b4da04368f" providerId="LiveId" clId="{03958270-AA95-4159-A140-26E68F439CA5}" dt="2025-08-20T05:43:15.344" v="445" actId="14734"/>
        <pc:sldMkLst>
          <pc:docMk/>
          <pc:sldMk cId="2721021215" sldId="275"/>
        </pc:sldMkLst>
        <pc:spChg chg="mod">
          <ac:chgData name="Dhruv Panchal" userId="11aec0b4da04368f" providerId="LiveId" clId="{03958270-AA95-4159-A140-26E68F439CA5}" dt="2025-08-20T05:42:49.426" v="440" actId="1076"/>
          <ac:spMkLst>
            <pc:docMk/>
            <pc:sldMk cId="2721021215" sldId="275"/>
            <ac:spMk id="3" creationId="{F22F1F19-38C8-48DE-872F-C53BD5F7B13E}"/>
          </ac:spMkLst>
        </pc:spChg>
        <pc:graphicFrameChg chg="add mod modGraphic">
          <ac:chgData name="Dhruv Panchal" userId="11aec0b4da04368f" providerId="LiveId" clId="{03958270-AA95-4159-A140-26E68F439CA5}" dt="2025-08-20T05:43:15.344" v="445" actId="14734"/>
          <ac:graphicFrameMkLst>
            <pc:docMk/>
            <pc:sldMk cId="2721021215" sldId="275"/>
            <ac:graphicFrameMk id="2" creationId="{199E2C81-8882-4437-A935-98187E21BA1C}"/>
          </ac:graphicFrameMkLst>
        </pc:graphicFrameChg>
      </pc:sldChg>
      <pc:sldChg chg="del">
        <pc:chgData name="Dhruv Panchal" userId="11aec0b4da04368f" providerId="LiveId" clId="{03958270-AA95-4159-A140-26E68F439CA5}" dt="2025-08-20T05:43:23.835" v="446" actId="47"/>
        <pc:sldMkLst>
          <pc:docMk/>
          <pc:sldMk cId="42193583" sldId="276"/>
        </pc:sldMkLst>
      </pc:sldChg>
      <pc:sldChg chg="addSp modSp mod">
        <pc:chgData name="Dhruv Panchal" userId="11aec0b4da04368f" providerId="LiveId" clId="{03958270-AA95-4159-A140-26E68F439CA5}" dt="2025-08-20T06:13:59.901" v="593" actId="1076"/>
        <pc:sldMkLst>
          <pc:docMk/>
          <pc:sldMk cId="3420939538" sldId="277"/>
        </pc:sldMkLst>
        <pc:spChg chg="mod">
          <ac:chgData name="Dhruv Panchal" userId="11aec0b4da04368f" providerId="LiveId" clId="{03958270-AA95-4159-A140-26E68F439CA5}" dt="2025-08-20T06:13:33.705" v="588" actId="27636"/>
          <ac:spMkLst>
            <pc:docMk/>
            <pc:sldMk cId="3420939538" sldId="277"/>
            <ac:spMk id="3" creationId="{F22F1F19-38C8-48DE-872F-C53BD5F7B13E}"/>
          </ac:spMkLst>
        </pc:spChg>
        <pc:picChg chg="add mod modCrop">
          <ac:chgData name="Dhruv Panchal" userId="11aec0b4da04368f" providerId="LiveId" clId="{03958270-AA95-4159-A140-26E68F439CA5}" dt="2025-08-20T06:13:59.901" v="593" actId="1076"/>
          <ac:picMkLst>
            <pc:docMk/>
            <pc:sldMk cId="3420939538" sldId="277"/>
            <ac:picMk id="5" creationId="{04E17030-1A0F-4C1C-9768-529C28277F4C}"/>
          </ac:picMkLst>
        </pc:picChg>
      </pc:sldChg>
      <pc:sldChg chg="addSp delSp modSp mod">
        <pc:chgData name="Dhruv Panchal" userId="11aec0b4da04368f" providerId="LiveId" clId="{03958270-AA95-4159-A140-26E68F439CA5}" dt="2025-08-20T06:53:34.402" v="843" actId="14100"/>
        <pc:sldMkLst>
          <pc:docMk/>
          <pc:sldMk cId="1806085455" sldId="278"/>
        </pc:sldMkLst>
        <pc:spChg chg="del">
          <ac:chgData name="Dhruv Panchal" userId="11aec0b4da04368f" providerId="LiveId" clId="{03958270-AA95-4159-A140-26E68F439CA5}" dt="2025-08-20T05:43:40.671" v="447" actId="478"/>
          <ac:spMkLst>
            <pc:docMk/>
            <pc:sldMk cId="1806085455" sldId="278"/>
            <ac:spMk id="2" creationId="{EABAB0B7-92AC-4BF0-8BFF-470EAF3B7FA2}"/>
          </ac:spMkLst>
        </pc:spChg>
        <pc:spChg chg="mod">
          <ac:chgData name="Dhruv Panchal" userId="11aec0b4da04368f" providerId="LiveId" clId="{03958270-AA95-4159-A140-26E68F439CA5}" dt="2025-08-20T06:53:34.402" v="843" actId="14100"/>
          <ac:spMkLst>
            <pc:docMk/>
            <pc:sldMk cId="1806085455" sldId="278"/>
            <ac:spMk id="3" creationId="{F22F1F19-38C8-48DE-872F-C53BD5F7B13E}"/>
          </ac:spMkLst>
        </pc:spChg>
        <pc:spChg chg="add del mod">
          <ac:chgData name="Dhruv Panchal" userId="11aec0b4da04368f" providerId="LiveId" clId="{03958270-AA95-4159-A140-26E68F439CA5}" dt="2025-08-20T05:43:42.313" v="448" actId="478"/>
          <ac:spMkLst>
            <pc:docMk/>
            <pc:sldMk cId="1806085455" sldId="278"/>
            <ac:spMk id="5" creationId="{166ED177-C5DC-4935-8875-2CF5CEA332C3}"/>
          </ac:spMkLst>
        </pc:spChg>
      </pc:sldChg>
      <pc:sldChg chg="addSp delSp modSp mod">
        <pc:chgData name="Dhruv Panchal" userId="11aec0b4da04368f" providerId="LiveId" clId="{03958270-AA95-4159-A140-26E68F439CA5}" dt="2025-08-20T06:14:24.093" v="599" actId="14100"/>
        <pc:sldMkLst>
          <pc:docMk/>
          <pc:sldMk cId="2014915524" sldId="279"/>
        </pc:sldMkLst>
        <pc:spChg chg="del">
          <ac:chgData name="Dhruv Panchal" userId="11aec0b4da04368f" providerId="LiveId" clId="{03958270-AA95-4159-A140-26E68F439CA5}" dt="2025-08-20T05:44:21.046" v="450" actId="478"/>
          <ac:spMkLst>
            <pc:docMk/>
            <pc:sldMk cId="2014915524" sldId="279"/>
            <ac:spMk id="2" creationId="{EABAB0B7-92AC-4BF0-8BFF-470EAF3B7FA2}"/>
          </ac:spMkLst>
        </pc:spChg>
        <pc:spChg chg="mod">
          <ac:chgData name="Dhruv Panchal" userId="11aec0b4da04368f" providerId="LiveId" clId="{03958270-AA95-4159-A140-26E68F439CA5}" dt="2025-08-20T05:48:04.712" v="460" actId="27636"/>
          <ac:spMkLst>
            <pc:docMk/>
            <pc:sldMk cId="2014915524" sldId="279"/>
            <ac:spMk id="3" creationId="{F22F1F19-38C8-48DE-872F-C53BD5F7B13E}"/>
          </ac:spMkLst>
        </pc:spChg>
        <pc:spChg chg="add del mod">
          <ac:chgData name="Dhruv Panchal" userId="11aec0b4da04368f" providerId="LiveId" clId="{03958270-AA95-4159-A140-26E68F439CA5}" dt="2025-08-20T05:44:22.799" v="451" actId="478"/>
          <ac:spMkLst>
            <pc:docMk/>
            <pc:sldMk cId="2014915524" sldId="279"/>
            <ac:spMk id="5" creationId="{CCB97F33-FCEF-40C0-843C-294C53B6B1A7}"/>
          </ac:spMkLst>
        </pc:spChg>
        <pc:spChg chg="add mod">
          <ac:chgData name="Dhruv Panchal" userId="11aec0b4da04368f" providerId="LiveId" clId="{03958270-AA95-4159-A140-26E68F439CA5}" dt="2025-08-20T05:51:57.563" v="494" actId="1076"/>
          <ac:spMkLst>
            <pc:docMk/>
            <pc:sldMk cId="2014915524" sldId="279"/>
            <ac:spMk id="9" creationId="{689565FE-9161-49E9-A47C-68806E3FA52A}"/>
          </ac:spMkLst>
        </pc:spChg>
        <pc:graphicFrameChg chg="add del mod modGraphic">
          <ac:chgData name="Dhruv Panchal" userId="11aec0b4da04368f" providerId="LiveId" clId="{03958270-AA95-4159-A140-26E68F439CA5}" dt="2025-08-20T05:49:55.338" v="470" actId="478"/>
          <ac:graphicFrameMkLst>
            <pc:docMk/>
            <pc:sldMk cId="2014915524" sldId="279"/>
            <ac:graphicFrameMk id="6" creationId="{AEA799E0-2343-4CB5-B423-D1BEE4451917}"/>
          </ac:graphicFrameMkLst>
        </pc:graphicFrameChg>
        <pc:picChg chg="add mod modCrop">
          <ac:chgData name="Dhruv Panchal" userId="11aec0b4da04368f" providerId="LiveId" clId="{03958270-AA95-4159-A140-26E68F439CA5}" dt="2025-08-20T06:14:24.093" v="599" actId="14100"/>
          <ac:picMkLst>
            <pc:docMk/>
            <pc:sldMk cId="2014915524" sldId="279"/>
            <ac:picMk id="8" creationId="{136B3541-AB3D-4136-82D0-D4C0FFEB9711}"/>
          </ac:picMkLst>
        </pc:picChg>
      </pc:sldChg>
      <pc:sldChg chg="addSp delSp modSp mod">
        <pc:chgData name="Dhruv Panchal" userId="11aec0b4da04368f" providerId="LiveId" clId="{03958270-AA95-4159-A140-26E68F439CA5}" dt="2025-08-20T06:01:53.603" v="504" actId="1076"/>
        <pc:sldMkLst>
          <pc:docMk/>
          <pc:sldMk cId="3886912105" sldId="280"/>
        </pc:sldMkLst>
        <pc:spChg chg="del">
          <ac:chgData name="Dhruv Panchal" userId="11aec0b4da04368f" providerId="LiveId" clId="{03958270-AA95-4159-A140-26E68F439CA5}" dt="2025-08-20T05:44:29.476" v="453" actId="478"/>
          <ac:spMkLst>
            <pc:docMk/>
            <pc:sldMk cId="3886912105" sldId="280"/>
            <ac:spMk id="2" creationId="{EABAB0B7-92AC-4BF0-8BFF-470EAF3B7FA2}"/>
          </ac:spMkLst>
        </pc:spChg>
        <pc:spChg chg="mod">
          <ac:chgData name="Dhruv Panchal" userId="11aec0b4da04368f" providerId="LiveId" clId="{03958270-AA95-4159-A140-26E68F439CA5}" dt="2025-08-20T05:56:58.008" v="497" actId="27636"/>
          <ac:spMkLst>
            <pc:docMk/>
            <pc:sldMk cId="3886912105" sldId="280"/>
            <ac:spMk id="3" creationId="{F22F1F19-38C8-48DE-872F-C53BD5F7B13E}"/>
          </ac:spMkLst>
        </pc:spChg>
        <pc:spChg chg="add del mod">
          <ac:chgData name="Dhruv Panchal" userId="11aec0b4da04368f" providerId="LiveId" clId="{03958270-AA95-4159-A140-26E68F439CA5}" dt="2025-08-20T05:44:31.096" v="454" actId="478"/>
          <ac:spMkLst>
            <pc:docMk/>
            <pc:sldMk cId="3886912105" sldId="280"/>
            <ac:spMk id="5" creationId="{136476E5-C3FB-4394-BD4A-F36D387225D1}"/>
          </ac:spMkLst>
        </pc:spChg>
        <pc:picChg chg="add mod">
          <ac:chgData name="Dhruv Panchal" userId="11aec0b4da04368f" providerId="LiveId" clId="{03958270-AA95-4159-A140-26E68F439CA5}" dt="2025-08-20T06:01:53.603" v="504" actId="1076"/>
          <ac:picMkLst>
            <pc:docMk/>
            <pc:sldMk cId="3886912105" sldId="280"/>
            <ac:picMk id="7" creationId="{82C8C070-8C91-45E0-A4D9-49FFDAAB5386}"/>
          </ac:picMkLst>
        </pc:picChg>
      </pc:sldChg>
      <pc:sldChg chg="addSp modSp mod">
        <pc:chgData name="Dhruv Panchal" userId="11aec0b4da04368f" providerId="LiveId" clId="{03958270-AA95-4159-A140-26E68F439CA5}" dt="2025-08-20T06:21:36.271" v="621" actId="122"/>
        <pc:sldMkLst>
          <pc:docMk/>
          <pc:sldMk cId="2979840193" sldId="281"/>
        </pc:sldMkLst>
        <pc:spChg chg="mod">
          <ac:chgData name="Dhruv Panchal" userId="11aec0b4da04368f" providerId="LiveId" clId="{03958270-AA95-4159-A140-26E68F439CA5}" dt="2025-08-20T06:21:36.271" v="621" actId="122"/>
          <ac:spMkLst>
            <pc:docMk/>
            <pc:sldMk cId="2979840193" sldId="281"/>
            <ac:spMk id="3" creationId="{F22F1F19-38C8-48DE-872F-C53BD5F7B13E}"/>
          </ac:spMkLst>
        </pc:spChg>
        <pc:picChg chg="add mod modCrop">
          <ac:chgData name="Dhruv Panchal" userId="11aec0b4da04368f" providerId="LiveId" clId="{03958270-AA95-4159-A140-26E68F439CA5}" dt="2025-08-20T06:21:08.983" v="615" actId="1076"/>
          <ac:picMkLst>
            <pc:docMk/>
            <pc:sldMk cId="2979840193" sldId="281"/>
            <ac:picMk id="5" creationId="{3045C6FA-5D56-49BD-B5D8-63FD2B38952A}"/>
          </ac:picMkLst>
        </pc:picChg>
      </pc:sldChg>
      <pc:sldChg chg="addSp delSp modSp mod">
        <pc:chgData name="Dhruv Panchal" userId="11aec0b4da04368f" providerId="LiveId" clId="{03958270-AA95-4159-A140-26E68F439CA5}" dt="2025-08-20T06:35:38.492" v="688" actId="404"/>
        <pc:sldMkLst>
          <pc:docMk/>
          <pc:sldMk cId="2123510392" sldId="282"/>
        </pc:sldMkLst>
        <pc:spChg chg="del">
          <ac:chgData name="Dhruv Panchal" userId="11aec0b4da04368f" providerId="LiveId" clId="{03958270-AA95-4159-A140-26E68F439CA5}" dt="2025-08-20T06:25:36.520" v="633" actId="478"/>
          <ac:spMkLst>
            <pc:docMk/>
            <pc:sldMk cId="2123510392" sldId="282"/>
            <ac:spMk id="2" creationId="{EABAB0B7-92AC-4BF0-8BFF-470EAF3B7FA2}"/>
          </ac:spMkLst>
        </pc:spChg>
        <pc:spChg chg="mod">
          <ac:chgData name="Dhruv Panchal" userId="11aec0b4da04368f" providerId="LiveId" clId="{03958270-AA95-4159-A140-26E68F439CA5}" dt="2025-08-20T06:26:02.689" v="643" actId="1076"/>
          <ac:spMkLst>
            <pc:docMk/>
            <pc:sldMk cId="2123510392" sldId="282"/>
            <ac:spMk id="3" creationId="{F22F1F19-38C8-48DE-872F-C53BD5F7B13E}"/>
          </ac:spMkLst>
        </pc:spChg>
        <pc:spChg chg="add del mod">
          <ac:chgData name="Dhruv Panchal" userId="11aec0b4da04368f" providerId="LiveId" clId="{03958270-AA95-4159-A140-26E68F439CA5}" dt="2025-08-20T06:25:39.074" v="634" actId="478"/>
          <ac:spMkLst>
            <pc:docMk/>
            <pc:sldMk cId="2123510392" sldId="282"/>
            <ac:spMk id="7" creationId="{3FDFD788-010B-4B78-812D-99BBD4C8DF94}"/>
          </ac:spMkLst>
        </pc:spChg>
        <pc:spChg chg="add mod">
          <ac:chgData name="Dhruv Panchal" userId="11aec0b4da04368f" providerId="LiveId" clId="{03958270-AA95-4159-A140-26E68F439CA5}" dt="2025-08-20T06:35:38.492" v="688" actId="404"/>
          <ac:spMkLst>
            <pc:docMk/>
            <pc:sldMk cId="2123510392" sldId="282"/>
            <ac:spMk id="9" creationId="{F76A8F61-C0F9-4968-9E63-D4900EF2D979}"/>
          </ac:spMkLst>
        </pc:spChg>
        <pc:picChg chg="add del mod modCrop">
          <ac:chgData name="Dhruv Panchal" userId="11aec0b4da04368f" providerId="LiveId" clId="{03958270-AA95-4159-A140-26E68F439CA5}" dt="2025-08-20T06:25:46.236" v="636" actId="21"/>
          <ac:picMkLst>
            <pc:docMk/>
            <pc:sldMk cId="2123510392" sldId="282"/>
            <ac:picMk id="5" creationId="{7BC14352-4F1D-44B5-9F09-8FC4FACADF5A}"/>
          </ac:picMkLst>
        </pc:picChg>
        <pc:picChg chg="add mod">
          <ac:chgData name="Dhruv Panchal" userId="11aec0b4da04368f" providerId="LiveId" clId="{03958270-AA95-4159-A140-26E68F439CA5}" dt="2025-08-20T06:26:29.590" v="651" actId="1076"/>
          <ac:picMkLst>
            <pc:docMk/>
            <pc:sldMk cId="2123510392" sldId="282"/>
            <ac:picMk id="8" creationId="{8734A1E1-4383-4420-B2D9-99079B379488}"/>
          </ac:picMkLst>
        </pc:picChg>
      </pc:sldChg>
      <pc:sldChg chg="del">
        <pc:chgData name="Dhruv Panchal" userId="11aec0b4da04368f" providerId="LiveId" clId="{03958270-AA95-4159-A140-26E68F439CA5}" dt="2025-08-20T06:24:57.679" v="623" actId="47"/>
        <pc:sldMkLst>
          <pc:docMk/>
          <pc:sldMk cId="3108040752" sldId="283"/>
        </pc:sldMkLst>
      </pc:sldChg>
      <pc:sldChg chg="addSp delSp modSp mod">
        <pc:chgData name="Dhruv Panchal" userId="11aec0b4da04368f" providerId="LiveId" clId="{03958270-AA95-4159-A140-26E68F439CA5}" dt="2025-08-20T06:35:07.453" v="685" actId="1076"/>
        <pc:sldMkLst>
          <pc:docMk/>
          <pc:sldMk cId="2998679463" sldId="284"/>
        </pc:sldMkLst>
        <pc:spChg chg="del mod">
          <ac:chgData name="Dhruv Panchal" userId="11aec0b4da04368f" providerId="LiveId" clId="{03958270-AA95-4159-A140-26E68F439CA5}" dt="2025-08-20T06:31:04.588" v="654" actId="478"/>
          <ac:spMkLst>
            <pc:docMk/>
            <pc:sldMk cId="2998679463" sldId="284"/>
            <ac:spMk id="2" creationId="{EABAB0B7-92AC-4BF0-8BFF-470EAF3B7FA2}"/>
          </ac:spMkLst>
        </pc:spChg>
        <pc:spChg chg="mod">
          <ac:chgData name="Dhruv Panchal" userId="11aec0b4da04368f" providerId="LiveId" clId="{03958270-AA95-4159-A140-26E68F439CA5}" dt="2025-08-20T06:31:21.662" v="659" actId="1076"/>
          <ac:spMkLst>
            <pc:docMk/>
            <pc:sldMk cId="2998679463" sldId="284"/>
            <ac:spMk id="3" creationId="{F22F1F19-38C8-48DE-872F-C53BD5F7B13E}"/>
          </ac:spMkLst>
        </pc:spChg>
        <pc:spChg chg="add del mod">
          <ac:chgData name="Dhruv Panchal" userId="11aec0b4da04368f" providerId="LiveId" clId="{03958270-AA95-4159-A140-26E68F439CA5}" dt="2025-08-20T06:31:10.301" v="656" actId="478"/>
          <ac:spMkLst>
            <pc:docMk/>
            <pc:sldMk cId="2998679463" sldId="284"/>
            <ac:spMk id="5" creationId="{3971D571-7B86-4C09-B095-562BF4FE2C45}"/>
          </ac:spMkLst>
        </pc:spChg>
        <pc:spChg chg="add mod">
          <ac:chgData name="Dhruv Panchal" userId="11aec0b4da04368f" providerId="LiveId" clId="{03958270-AA95-4159-A140-26E68F439CA5}" dt="2025-08-20T06:35:03.981" v="684" actId="20577"/>
          <ac:spMkLst>
            <pc:docMk/>
            <pc:sldMk cId="2998679463" sldId="284"/>
            <ac:spMk id="6" creationId="{06497CE0-73D5-4D24-BDE5-AA12FA24651A}"/>
          </ac:spMkLst>
        </pc:spChg>
        <pc:picChg chg="add mod modCrop">
          <ac:chgData name="Dhruv Panchal" userId="11aec0b4da04368f" providerId="LiveId" clId="{03958270-AA95-4159-A140-26E68F439CA5}" dt="2025-08-20T06:35:07.453" v="685" actId="1076"/>
          <ac:picMkLst>
            <pc:docMk/>
            <pc:sldMk cId="2998679463" sldId="284"/>
            <ac:picMk id="8" creationId="{6A17EAFA-4A4B-4245-9F2D-9128C1A0197E}"/>
          </ac:picMkLst>
        </pc:picChg>
      </pc:sldChg>
      <pc:sldChg chg="del">
        <pc:chgData name="Dhruv Panchal" userId="11aec0b4da04368f" providerId="LiveId" clId="{03958270-AA95-4159-A140-26E68F439CA5}" dt="2025-08-20T06:35:49.034" v="689" actId="47"/>
        <pc:sldMkLst>
          <pc:docMk/>
          <pc:sldMk cId="34790333" sldId="285"/>
        </pc:sldMkLst>
      </pc:sldChg>
      <pc:sldChg chg="addSp delSp modSp mod">
        <pc:chgData name="Dhruv Panchal" userId="11aec0b4da04368f" providerId="LiveId" clId="{03958270-AA95-4159-A140-26E68F439CA5}" dt="2025-08-20T06:42:59.456" v="721" actId="1076"/>
        <pc:sldMkLst>
          <pc:docMk/>
          <pc:sldMk cId="707175639" sldId="286"/>
        </pc:sldMkLst>
        <pc:spChg chg="del">
          <ac:chgData name="Dhruv Panchal" userId="11aec0b4da04368f" providerId="LiveId" clId="{03958270-AA95-4159-A140-26E68F439CA5}" dt="2025-08-20T06:35:55.642" v="690" actId="478"/>
          <ac:spMkLst>
            <pc:docMk/>
            <pc:sldMk cId="707175639" sldId="286"/>
            <ac:spMk id="2" creationId="{EABAB0B7-92AC-4BF0-8BFF-470EAF3B7FA2}"/>
          </ac:spMkLst>
        </pc:spChg>
        <pc:spChg chg="mod">
          <ac:chgData name="Dhruv Panchal" userId="11aec0b4da04368f" providerId="LiveId" clId="{03958270-AA95-4159-A140-26E68F439CA5}" dt="2025-08-20T06:39:15.666" v="696" actId="1076"/>
          <ac:spMkLst>
            <pc:docMk/>
            <pc:sldMk cId="707175639" sldId="286"/>
            <ac:spMk id="3" creationId="{F22F1F19-38C8-48DE-872F-C53BD5F7B13E}"/>
          </ac:spMkLst>
        </pc:spChg>
        <pc:spChg chg="add del mod">
          <ac:chgData name="Dhruv Panchal" userId="11aec0b4da04368f" providerId="LiveId" clId="{03958270-AA95-4159-A140-26E68F439CA5}" dt="2025-08-20T06:35:57.273" v="691" actId="478"/>
          <ac:spMkLst>
            <pc:docMk/>
            <pc:sldMk cId="707175639" sldId="286"/>
            <ac:spMk id="5" creationId="{13B44195-287F-4B04-804B-DE48546AFFA2}"/>
          </ac:spMkLst>
        </pc:spChg>
        <pc:spChg chg="add mod">
          <ac:chgData name="Dhruv Panchal" userId="11aec0b4da04368f" providerId="LiveId" clId="{03958270-AA95-4159-A140-26E68F439CA5}" dt="2025-08-20T06:39:39.929" v="707" actId="404"/>
          <ac:spMkLst>
            <pc:docMk/>
            <pc:sldMk cId="707175639" sldId="286"/>
            <ac:spMk id="6" creationId="{4B413393-3455-4DE7-8BCB-ABFF2F69AF6F}"/>
          </ac:spMkLst>
        </pc:spChg>
        <pc:picChg chg="add del mod modCrop">
          <ac:chgData name="Dhruv Panchal" userId="11aec0b4da04368f" providerId="LiveId" clId="{03958270-AA95-4159-A140-26E68F439CA5}" dt="2025-08-20T06:42:22.248" v="712" actId="478"/>
          <ac:picMkLst>
            <pc:docMk/>
            <pc:sldMk cId="707175639" sldId="286"/>
            <ac:picMk id="8" creationId="{325676C0-2FF4-41EE-AFB4-4C53DFD20026}"/>
          </ac:picMkLst>
        </pc:picChg>
        <pc:picChg chg="add mod modCrop">
          <ac:chgData name="Dhruv Panchal" userId="11aec0b4da04368f" providerId="LiveId" clId="{03958270-AA95-4159-A140-26E68F439CA5}" dt="2025-08-20T06:42:59.456" v="721" actId="1076"/>
          <ac:picMkLst>
            <pc:docMk/>
            <pc:sldMk cId="707175639" sldId="286"/>
            <ac:picMk id="10" creationId="{92804270-43D0-44FB-A799-871CA0535AD3}"/>
          </ac:picMkLst>
        </pc:picChg>
      </pc:sldChg>
      <pc:sldChg chg="del">
        <pc:chgData name="Dhruv Panchal" userId="11aec0b4da04368f" providerId="LiveId" clId="{03958270-AA95-4159-A140-26E68F439CA5}" dt="2025-08-20T06:39:06.041" v="693" actId="47"/>
        <pc:sldMkLst>
          <pc:docMk/>
          <pc:sldMk cId="1053826077" sldId="287"/>
        </pc:sldMkLst>
      </pc:sldChg>
      <pc:sldChg chg="modSp mod">
        <pc:chgData name="Dhruv Panchal" userId="11aec0b4da04368f" providerId="LiveId" clId="{03958270-AA95-4159-A140-26E68F439CA5}" dt="2025-08-20T06:50:22.470" v="832" actId="20577"/>
        <pc:sldMkLst>
          <pc:docMk/>
          <pc:sldMk cId="1038778310" sldId="291"/>
        </pc:sldMkLst>
        <pc:spChg chg="mod">
          <ac:chgData name="Dhruv Panchal" userId="11aec0b4da04368f" providerId="LiveId" clId="{03958270-AA95-4159-A140-26E68F439CA5}" dt="2025-08-20T06:50:22.470" v="832" actId="20577"/>
          <ac:spMkLst>
            <pc:docMk/>
            <pc:sldMk cId="1038778310" sldId="291"/>
            <ac:spMk id="3" creationId="{F22F1F19-38C8-48DE-872F-C53BD5F7B13E}"/>
          </ac:spMkLst>
        </pc:spChg>
      </pc:sldChg>
      <pc:sldChg chg="modSp new mod modAnim">
        <pc:chgData name="Dhruv Panchal" userId="11aec0b4da04368f" providerId="LiveId" clId="{03958270-AA95-4159-A140-26E68F439CA5}" dt="2025-08-20T06:48:17.641" v="769" actId="20577"/>
        <pc:sldMkLst>
          <pc:docMk/>
          <pc:sldMk cId="588822778" sldId="292"/>
        </pc:sldMkLst>
        <pc:spChg chg="mod">
          <ac:chgData name="Dhruv Panchal" userId="11aec0b4da04368f" providerId="LiveId" clId="{03958270-AA95-4159-A140-26E68F439CA5}" dt="2025-08-19T10:43:13.118" v="146" actId="120"/>
          <ac:spMkLst>
            <pc:docMk/>
            <pc:sldMk cId="588822778" sldId="292"/>
            <ac:spMk id="2" creationId="{66E802DC-C4B0-4335-99AF-BDADADB15ED7}"/>
          </ac:spMkLst>
        </pc:spChg>
        <pc:spChg chg="mod">
          <ac:chgData name="Dhruv Panchal" userId="11aec0b4da04368f" providerId="LiveId" clId="{03958270-AA95-4159-A140-26E68F439CA5}" dt="2025-08-20T06:48:17.641" v="769" actId="20577"/>
          <ac:spMkLst>
            <pc:docMk/>
            <pc:sldMk cId="588822778" sldId="292"/>
            <ac:spMk id="3" creationId="{9DBCA23D-633B-4CA6-991F-8DF4891F1B2A}"/>
          </ac:spMkLst>
        </pc:spChg>
      </pc:sldChg>
      <pc:sldChg chg="modSp add mod modAnim">
        <pc:chgData name="Dhruv Panchal" userId="11aec0b4da04368f" providerId="LiveId" clId="{03958270-AA95-4159-A140-26E68F439CA5}" dt="2025-08-20T06:48:31.951" v="776" actId="20577"/>
        <pc:sldMkLst>
          <pc:docMk/>
          <pc:sldMk cId="379609966" sldId="293"/>
        </pc:sldMkLst>
        <pc:spChg chg="mod">
          <ac:chgData name="Dhruv Panchal" userId="11aec0b4da04368f" providerId="LiveId" clId="{03958270-AA95-4159-A140-26E68F439CA5}" dt="2025-08-20T06:48:31.951" v="776" actId="20577"/>
          <ac:spMkLst>
            <pc:docMk/>
            <pc:sldMk cId="379609966" sldId="293"/>
            <ac:spMk id="3" creationId="{9DBCA23D-633B-4CA6-991F-8DF4891F1B2A}"/>
          </ac:spMkLst>
        </pc:spChg>
      </pc:sldChg>
      <pc:sldChg chg="addSp delSp modSp new mod">
        <pc:chgData name="Dhruv Panchal" userId="11aec0b4da04368f" providerId="LiveId" clId="{03958270-AA95-4159-A140-26E68F439CA5}" dt="2025-08-19T10:49:54.099" v="159" actId="14100"/>
        <pc:sldMkLst>
          <pc:docMk/>
          <pc:sldMk cId="207923189" sldId="294"/>
        </pc:sldMkLst>
        <pc:picChg chg="add del mod">
          <ac:chgData name="Dhruv Panchal" userId="11aec0b4da04368f" providerId="LiveId" clId="{03958270-AA95-4159-A140-26E68F439CA5}" dt="2025-08-19T10:46:32.206" v="155" actId="478"/>
          <ac:picMkLst>
            <pc:docMk/>
            <pc:sldMk cId="207923189" sldId="294"/>
            <ac:picMk id="3" creationId="{5FCD918C-AA6B-422A-86EA-3C4EDC72C9CC}"/>
          </ac:picMkLst>
        </pc:picChg>
        <pc:picChg chg="add mod">
          <ac:chgData name="Dhruv Panchal" userId="11aec0b4da04368f" providerId="LiveId" clId="{03958270-AA95-4159-A140-26E68F439CA5}" dt="2025-08-19T10:49:54.099" v="159" actId="14100"/>
          <ac:picMkLst>
            <pc:docMk/>
            <pc:sldMk cId="207923189" sldId="294"/>
            <ac:picMk id="5" creationId="{DB293EA6-535A-4FC0-98F2-C730623C2431}"/>
          </ac:picMkLst>
        </pc:picChg>
      </pc:sldChg>
      <pc:sldChg chg="modSp add modAnim">
        <pc:chgData name="Dhruv Panchal" userId="11aec0b4da04368f" providerId="LiveId" clId="{03958270-AA95-4159-A140-26E68F439CA5}" dt="2025-08-20T06:48:23.792" v="771" actId="20577"/>
        <pc:sldMkLst>
          <pc:docMk/>
          <pc:sldMk cId="1726535782" sldId="295"/>
        </pc:sldMkLst>
        <pc:spChg chg="mod">
          <ac:chgData name="Dhruv Panchal" userId="11aec0b4da04368f" providerId="LiveId" clId="{03958270-AA95-4159-A140-26E68F439CA5}" dt="2025-08-20T06:48:23.792" v="771" actId="20577"/>
          <ac:spMkLst>
            <pc:docMk/>
            <pc:sldMk cId="1726535782" sldId="295"/>
            <ac:spMk id="3" creationId="{9DBCA23D-633B-4CA6-991F-8DF4891F1B2A}"/>
          </ac:spMkLst>
        </pc:spChg>
      </pc:sldChg>
      <pc:sldChg chg="modSp add mod modAnim">
        <pc:chgData name="Dhruv Panchal" userId="11aec0b4da04368f" providerId="LiveId" clId="{03958270-AA95-4159-A140-26E68F439CA5}" dt="2025-08-20T06:48:28.894" v="773" actId="20577"/>
        <pc:sldMkLst>
          <pc:docMk/>
          <pc:sldMk cId="3689395834" sldId="296"/>
        </pc:sldMkLst>
        <pc:spChg chg="mod">
          <ac:chgData name="Dhruv Panchal" userId="11aec0b4da04368f" providerId="LiveId" clId="{03958270-AA95-4159-A140-26E68F439CA5}" dt="2025-08-20T06:48:28.894" v="773" actId="20577"/>
          <ac:spMkLst>
            <pc:docMk/>
            <pc:sldMk cId="3689395834" sldId="296"/>
            <ac:spMk id="3" creationId="{9DBCA23D-633B-4CA6-991F-8DF4891F1B2A}"/>
          </ac:spMkLst>
        </pc:spChg>
      </pc:sldChg>
      <pc:sldChg chg="modSp add mod modAnim">
        <pc:chgData name="Dhruv Panchal" userId="11aec0b4da04368f" providerId="LiveId" clId="{03958270-AA95-4159-A140-26E68F439CA5}" dt="2025-08-20T06:48:35.166" v="778" actId="20577"/>
        <pc:sldMkLst>
          <pc:docMk/>
          <pc:sldMk cId="1919845341" sldId="297"/>
        </pc:sldMkLst>
        <pc:spChg chg="mod">
          <ac:chgData name="Dhruv Panchal" userId="11aec0b4da04368f" providerId="LiveId" clId="{03958270-AA95-4159-A140-26E68F439CA5}" dt="2025-08-20T06:48:35.166" v="778" actId="20577"/>
          <ac:spMkLst>
            <pc:docMk/>
            <pc:sldMk cId="1919845341" sldId="297"/>
            <ac:spMk id="3" creationId="{9DBCA23D-633B-4CA6-991F-8DF4891F1B2A}"/>
          </ac:spMkLst>
        </pc:spChg>
      </pc:sldChg>
      <pc:sldChg chg="addSp delSp modSp new mod">
        <pc:chgData name="Dhruv Panchal" userId="11aec0b4da04368f" providerId="LiveId" clId="{03958270-AA95-4159-A140-26E68F439CA5}" dt="2025-08-20T06:56:35.649" v="848" actId="14100"/>
        <pc:sldMkLst>
          <pc:docMk/>
          <pc:sldMk cId="1301658630" sldId="298"/>
        </pc:sldMkLst>
        <pc:spChg chg="del mod">
          <ac:chgData name="Dhruv Panchal" userId="11aec0b4da04368f" providerId="LiveId" clId="{03958270-AA95-4159-A140-26E68F439CA5}" dt="2025-08-20T06:56:26.596" v="845" actId="478"/>
          <ac:spMkLst>
            <pc:docMk/>
            <pc:sldMk cId="1301658630" sldId="298"/>
            <ac:spMk id="2" creationId="{4C27EF1E-7C90-4271-A228-C819C7139FAD}"/>
          </ac:spMkLst>
        </pc:spChg>
        <pc:spChg chg="del">
          <ac:chgData name="Dhruv Panchal" userId="11aec0b4da04368f" providerId="LiveId" clId="{03958270-AA95-4159-A140-26E68F439CA5}" dt="2025-08-20T06:56:23.262" v="844"/>
          <ac:spMkLst>
            <pc:docMk/>
            <pc:sldMk cId="1301658630" sldId="298"/>
            <ac:spMk id="3" creationId="{2E33973A-959E-486C-91FC-6DCEA83C141A}"/>
          </ac:spMkLst>
        </pc:spChg>
        <pc:spChg chg="add del mod">
          <ac:chgData name="Dhruv Panchal" userId="11aec0b4da04368f" providerId="LiveId" clId="{03958270-AA95-4159-A140-26E68F439CA5}" dt="2025-08-20T06:56:28.313" v="846" actId="478"/>
          <ac:spMkLst>
            <pc:docMk/>
            <pc:sldMk cId="1301658630" sldId="298"/>
            <ac:spMk id="7" creationId="{B4993BAD-4DEC-4C7D-B45F-DF94D4D464AC}"/>
          </ac:spMkLst>
        </pc:spChg>
        <pc:picChg chg="add mod">
          <ac:chgData name="Dhruv Panchal" userId="11aec0b4da04368f" providerId="LiveId" clId="{03958270-AA95-4159-A140-26E68F439CA5}" dt="2025-08-20T06:56:35.649" v="848" actId="14100"/>
          <ac:picMkLst>
            <pc:docMk/>
            <pc:sldMk cId="1301658630" sldId="298"/>
            <ac:picMk id="5" creationId="{C6A73423-28FA-4C7F-9B1E-92EF5DD35AAA}"/>
          </ac:picMkLst>
        </pc:picChg>
      </pc:sldChg>
      <pc:sldChg chg="addSp delSp modSp add mod">
        <pc:chgData name="Dhruv Panchal" userId="11aec0b4da04368f" providerId="LiveId" clId="{03958270-AA95-4159-A140-26E68F439CA5}" dt="2025-08-20T05:27:13.215" v="378" actId="1076"/>
        <pc:sldMkLst>
          <pc:docMk/>
          <pc:sldMk cId="1113737127" sldId="299"/>
        </pc:sldMkLst>
        <pc:spChg chg="del mod">
          <ac:chgData name="Dhruv Panchal" userId="11aec0b4da04368f" providerId="LiveId" clId="{03958270-AA95-4159-A140-26E68F439CA5}" dt="2025-08-20T05:08:54.849" v="275" actId="478"/>
          <ac:spMkLst>
            <pc:docMk/>
            <pc:sldMk cId="1113737127" sldId="299"/>
            <ac:spMk id="2" creationId="{EABAB0B7-92AC-4BF0-8BFF-470EAF3B7FA2}"/>
          </ac:spMkLst>
        </pc:spChg>
        <pc:spChg chg="mod">
          <ac:chgData name="Dhruv Panchal" userId="11aec0b4da04368f" providerId="LiveId" clId="{03958270-AA95-4159-A140-26E68F439CA5}" dt="2025-08-20T05:11:41.658" v="311" actId="122"/>
          <ac:spMkLst>
            <pc:docMk/>
            <pc:sldMk cId="1113737127" sldId="299"/>
            <ac:spMk id="3" creationId="{F22F1F19-38C8-48DE-872F-C53BD5F7B13E}"/>
          </ac:spMkLst>
        </pc:spChg>
        <pc:spChg chg="add del mod">
          <ac:chgData name="Dhruv Panchal" userId="11aec0b4da04368f" providerId="LiveId" clId="{03958270-AA95-4159-A140-26E68F439CA5}" dt="2025-08-20T05:08:56.532" v="276" actId="478"/>
          <ac:spMkLst>
            <pc:docMk/>
            <pc:sldMk cId="1113737127" sldId="299"/>
            <ac:spMk id="5" creationId="{BF26BCA8-9DDB-4D33-AFAA-252DF2C43686}"/>
          </ac:spMkLst>
        </pc:spChg>
        <pc:spChg chg="add mod">
          <ac:chgData name="Dhruv Panchal" userId="11aec0b4da04368f" providerId="LiveId" clId="{03958270-AA95-4159-A140-26E68F439CA5}" dt="2025-08-20T05:27:13.215" v="378" actId="1076"/>
          <ac:spMkLst>
            <pc:docMk/>
            <pc:sldMk cId="1113737127" sldId="299"/>
            <ac:spMk id="8" creationId="{5757CDB8-B550-4CA3-9D79-E7BE7AE84B2A}"/>
          </ac:spMkLst>
        </pc:spChg>
        <pc:picChg chg="add mod modCrop">
          <ac:chgData name="Dhruv Panchal" userId="11aec0b4da04368f" providerId="LiveId" clId="{03958270-AA95-4159-A140-26E68F439CA5}" dt="2025-08-20T05:27:09.531" v="377" actId="1076"/>
          <ac:picMkLst>
            <pc:docMk/>
            <pc:sldMk cId="1113737127" sldId="299"/>
            <ac:picMk id="7" creationId="{E2AA894D-1EE1-4D63-B45C-921C73700581}"/>
          </ac:picMkLst>
        </pc:picChg>
      </pc:sldChg>
      <pc:sldChg chg="add del">
        <pc:chgData name="Dhruv Panchal" userId="11aec0b4da04368f" providerId="LiveId" clId="{03958270-AA95-4159-A140-26E68F439CA5}" dt="2025-08-20T05:08:09.921" v="264"/>
        <pc:sldMkLst>
          <pc:docMk/>
          <pc:sldMk cId="1962392928" sldId="299"/>
        </pc:sldMkLst>
      </pc:sldChg>
      <pc:sldChg chg="add">
        <pc:chgData name="Dhruv Panchal" userId="11aec0b4da04368f" providerId="LiveId" clId="{03958270-AA95-4159-A140-26E68F439CA5}" dt="2025-08-20T05:46:29.662" v="456"/>
        <pc:sldMkLst>
          <pc:docMk/>
          <pc:sldMk cId="469897332" sldId="300"/>
        </pc:sldMkLst>
      </pc:sldChg>
      <pc:sldChg chg="add">
        <pc:chgData name="Dhruv Panchal" userId="11aec0b4da04368f" providerId="LiveId" clId="{03958270-AA95-4159-A140-26E68F439CA5}" dt="2025-08-20T05:46:36.288" v="457"/>
        <pc:sldMkLst>
          <pc:docMk/>
          <pc:sldMk cId="1830069711" sldId="301"/>
        </pc:sldMkLst>
      </pc:sldChg>
      <pc:sldChg chg="add">
        <pc:chgData name="Dhruv Panchal" userId="11aec0b4da04368f" providerId="LiveId" clId="{03958270-AA95-4159-A140-26E68F439CA5}" dt="2025-08-20T05:57:45.450" v="501"/>
        <pc:sldMkLst>
          <pc:docMk/>
          <pc:sldMk cId="4286799024" sldId="302"/>
        </pc:sldMkLst>
      </pc:sldChg>
      <pc:sldChg chg="add">
        <pc:chgData name="Dhruv Panchal" userId="11aec0b4da04368f" providerId="LiveId" clId="{03958270-AA95-4159-A140-26E68F439CA5}" dt="2025-08-20T05:57:48.271" v="502"/>
        <pc:sldMkLst>
          <pc:docMk/>
          <pc:sldMk cId="798241563" sldId="303"/>
        </pc:sldMkLst>
      </pc:sldChg>
      <pc:sldChg chg="modSp add mod modAnim">
        <pc:chgData name="Dhruv Panchal" userId="11aec0b4da04368f" providerId="LiveId" clId="{03958270-AA95-4159-A140-26E68F439CA5}" dt="2025-08-20T06:48:56.636" v="791" actId="20577"/>
        <pc:sldMkLst>
          <pc:docMk/>
          <pc:sldMk cId="3939573624" sldId="304"/>
        </pc:sldMkLst>
        <pc:spChg chg="mod">
          <ac:chgData name="Dhruv Panchal" userId="11aec0b4da04368f" providerId="LiveId" clId="{03958270-AA95-4159-A140-26E68F439CA5}" dt="2025-08-20T06:05:05.090" v="507" actId="20577"/>
          <ac:spMkLst>
            <pc:docMk/>
            <pc:sldMk cId="3939573624" sldId="304"/>
            <ac:spMk id="2" creationId="{66E802DC-C4B0-4335-99AF-BDADADB15ED7}"/>
          </ac:spMkLst>
        </pc:spChg>
        <pc:spChg chg="mod">
          <ac:chgData name="Dhruv Panchal" userId="11aec0b4da04368f" providerId="LiveId" clId="{03958270-AA95-4159-A140-26E68F439CA5}" dt="2025-08-20T06:48:56.636" v="791" actId="20577"/>
          <ac:spMkLst>
            <pc:docMk/>
            <pc:sldMk cId="3939573624" sldId="304"/>
            <ac:spMk id="3" creationId="{9DBCA23D-633B-4CA6-991F-8DF4891F1B2A}"/>
          </ac:spMkLst>
        </pc:spChg>
      </pc:sldChg>
      <pc:sldChg chg="modSp add modAnim">
        <pc:chgData name="Dhruv Panchal" userId="11aec0b4da04368f" providerId="LiveId" clId="{03958270-AA95-4159-A140-26E68F439CA5}" dt="2025-08-20T06:49:05.303" v="795" actId="20577"/>
        <pc:sldMkLst>
          <pc:docMk/>
          <pc:sldMk cId="2247872291" sldId="305"/>
        </pc:sldMkLst>
        <pc:spChg chg="mod">
          <ac:chgData name="Dhruv Panchal" userId="11aec0b4da04368f" providerId="LiveId" clId="{03958270-AA95-4159-A140-26E68F439CA5}" dt="2025-08-20T06:49:05.303" v="795" actId="20577"/>
          <ac:spMkLst>
            <pc:docMk/>
            <pc:sldMk cId="2247872291" sldId="305"/>
            <ac:spMk id="3" creationId="{9DBCA23D-633B-4CA6-991F-8DF4891F1B2A}"/>
          </ac:spMkLst>
        </pc:spChg>
      </pc:sldChg>
      <pc:sldChg chg="modSp add modAnim">
        <pc:chgData name="Dhruv Panchal" userId="11aec0b4da04368f" providerId="LiveId" clId="{03958270-AA95-4159-A140-26E68F439CA5}" dt="2025-08-20T06:49:07.535" v="797" actId="20577"/>
        <pc:sldMkLst>
          <pc:docMk/>
          <pc:sldMk cId="2320616119" sldId="306"/>
        </pc:sldMkLst>
        <pc:spChg chg="mod">
          <ac:chgData name="Dhruv Panchal" userId="11aec0b4da04368f" providerId="LiveId" clId="{03958270-AA95-4159-A140-26E68F439CA5}" dt="2025-08-20T06:49:07.535" v="797" actId="20577"/>
          <ac:spMkLst>
            <pc:docMk/>
            <pc:sldMk cId="2320616119" sldId="306"/>
            <ac:spMk id="3" creationId="{9DBCA23D-633B-4CA6-991F-8DF4891F1B2A}"/>
          </ac:spMkLst>
        </pc:spChg>
      </pc:sldChg>
      <pc:sldChg chg="modSp add mod modAnim">
        <pc:chgData name="Dhruv Panchal" userId="11aec0b4da04368f" providerId="LiveId" clId="{03958270-AA95-4159-A140-26E68F439CA5}" dt="2025-08-20T06:49:09.929" v="800" actId="20577"/>
        <pc:sldMkLst>
          <pc:docMk/>
          <pc:sldMk cId="2220567358" sldId="307"/>
        </pc:sldMkLst>
        <pc:spChg chg="mod">
          <ac:chgData name="Dhruv Panchal" userId="11aec0b4da04368f" providerId="LiveId" clId="{03958270-AA95-4159-A140-26E68F439CA5}" dt="2025-08-20T06:49:09.929" v="800" actId="20577"/>
          <ac:spMkLst>
            <pc:docMk/>
            <pc:sldMk cId="2220567358" sldId="307"/>
            <ac:spMk id="3" creationId="{9DBCA23D-633B-4CA6-991F-8DF4891F1B2A}"/>
          </ac:spMkLst>
        </pc:spChg>
      </pc:sldChg>
      <pc:sldChg chg="modSp add modAnim">
        <pc:chgData name="Dhruv Panchal" userId="11aec0b4da04368f" providerId="LiveId" clId="{03958270-AA95-4159-A140-26E68F439CA5}" dt="2025-08-20T06:49:11.736" v="802" actId="20577"/>
        <pc:sldMkLst>
          <pc:docMk/>
          <pc:sldMk cId="2921524288" sldId="308"/>
        </pc:sldMkLst>
        <pc:spChg chg="mod">
          <ac:chgData name="Dhruv Panchal" userId="11aec0b4da04368f" providerId="LiveId" clId="{03958270-AA95-4159-A140-26E68F439CA5}" dt="2025-08-20T06:49:11.736" v="802" actId="20577"/>
          <ac:spMkLst>
            <pc:docMk/>
            <pc:sldMk cId="2921524288" sldId="308"/>
            <ac:spMk id="3" creationId="{9DBCA23D-633B-4CA6-991F-8DF4891F1B2A}"/>
          </ac:spMkLst>
        </pc:spChg>
      </pc:sldChg>
      <pc:sldChg chg="modSp add mod modAnim">
        <pc:chgData name="Dhruv Panchal" userId="11aec0b4da04368f" providerId="LiveId" clId="{03958270-AA95-4159-A140-26E68F439CA5}" dt="2025-08-20T06:51:22.829" v="837" actId="20577"/>
        <pc:sldMkLst>
          <pc:docMk/>
          <pc:sldMk cId="242873728" sldId="309"/>
        </pc:sldMkLst>
        <pc:spChg chg="mod">
          <ac:chgData name="Dhruv Panchal" userId="11aec0b4da04368f" providerId="LiveId" clId="{03958270-AA95-4159-A140-26E68F439CA5}" dt="2025-08-20T06:06:58.797" v="539" actId="20577"/>
          <ac:spMkLst>
            <pc:docMk/>
            <pc:sldMk cId="242873728" sldId="309"/>
            <ac:spMk id="2" creationId="{66E802DC-C4B0-4335-99AF-BDADADB15ED7}"/>
          </ac:spMkLst>
        </pc:spChg>
        <pc:spChg chg="mod">
          <ac:chgData name="Dhruv Panchal" userId="11aec0b4da04368f" providerId="LiveId" clId="{03958270-AA95-4159-A140-26E68F439CA5}" dt="2025-08-20T06:51:22.829" v="837" actId="20577"/>
          <ac:spMkLst>
            <pc:docMk/>
            <pc:sldMk cId="242873728" sldId="309"/>
            <ac:spMk id="3" creationId="{9DBCA23D-633B-4CA6-991F-8DF4891F1B2A}"/>
          </ac:spMkLst>
        </pc:spChg>
      </pc:sldChg>
      <pc:sldChg chg="modSp add modAnim">
        <pc:chgData name="Dhruv Panchal" userId="11aec0b4da04368f" providerId="LiveId" clId="{03958270-AA95-4159-A140-26E68F439CA5}" dt="2025-08-20T06:48:45.631" v="783" actId="20577"/>
        <pc:sldMkLst>
          <pc:docMk/>
          <pc:sldMk cId="2868106714" sldId="310"/>
        </pc:sldMkLst>
        <pc:spChg chg="mod">
          <ac:chgData name="Dhruv Panchal" userId="11aec0b4da04368f" providerId="LiveId" clId="{03958270-AA95-4159-A140-26E68F439CA5}" dt="2025-08-20T06:48:45.631" v="783" actId="20577"/>
          <ac:spMkLst>
            <pc:docMk/>
            <pc:sldMk cId="2868106714" sldId="310"/>
            <ac:spMk id="3" creationId="{9DBCA23D-633B-4CA6-991F-8DF4891F1B2A}"/>
          </ac:spMkLst>
        </pc:spChg>
      </pc:sldChg>
      <pc:sldChg chg="modSp add mod modAnim">
        <pc:chgData name="Dhruv Panchal" userId="11aec0b4da04368f" providerId="LiveId" clId="{03958270-AA95-4159-A140-26E68F439CA5}" dt="2025-08-20T06:48:48.591" v="785" actId="20577"/>
        <pc:sldMkLst>
          <pc:docMk/>
          <pc:sldMk cId="1932681456" sldId="311"/>
        </pc:sldMkLst>
        <pc:spChg chg="mod">
          <ac:chgData name="Dhruv Panchal" userId="11aec0b4da04368f" providerId="LiveId" clId="{03958270-AA95-4159-A140-26E68F439CA5}" dt="2025-08-20T06:48:48.591" v="785" actId="20577"/>
          <ac:spMkLst>
            <pc:docMk/>
            <pc:sldMk cId="1932681456" sldId="311"/>
            <ac:spMk id="3" creationId="{9DBCA23D-633B-4CA6-991F-8DF4891F1B2A}"/>
          </ac:spMkLst>
        </pc:spChg>
      </pc:sldChg>
      <pc:sldChg chg="modSp add modAnim">
        <pc:chgData name="Dhruv Panchal" userId="11aec0b4da04368f" providerId="LiveId" clId="{03958270-AA95-4159-A140-26E68F439CA5}" dt="2025-08-20T06:48:50.989" v="787" actId="20577"/>
        <pc:sldMkLst>
          <pc:docMk/>
          <pc:sldMk cId="1072255986" sldId="312"/>
        </pc:sldMkLst>
        <pc:spChg chg="mod">
          <ac:chgData name="Dhruv Panchal" userId="11aec0b4da04368f" providerId="LiveId" clId="{03958270-AA95-4159-A140-26E68F439CA5}" dt="2025-08-20T06:48:50.989" v="787" actId="20577"/>
          <ac:spMkLst>
            <pc:docMk/>
            <pc:sldMk cId="1072255986" sldId="312"/>
            <ac:spMk id="3" creationId="{9DBCA23D-633B-4CA6-991F-8DF4891F1B2A}"/>
          </ac:spMkLst>
        </pc:spChg>
      </pc:sldChg>
      <pc:sldChg chg="modSp add modAnim">
        <pc:chgData name="Dhruv Panchal" userId="11aec0b4da04368f" providerId="LiveId" clId="{03958270-AA95-4159-A140-26E68F439CA5}" dt="2025-08-20T06:48:53.235" v="789" actId="20577"/>
        <pc:sldMkLst>
          <pc:docMk/>
          <pc:sldMk cId="2219147130" sldId="313"/>
        </pc:sldMkLst>
        <pc:spChg chg="mod">
          <ac:chgData name="Dhruv Panchal" userId="11aec0b4da04368f" providerId="LiveId" clId="{03958270-AA95-4159-A140-26E68F439CA5}" dt="2025-08-20T06:48:53.235" v="789" actId="20577"/>
          <ac:spMkLst>
            <pc:docMk/>
            <pc:sldMk cId="2219147130" sldId="313"/>
            <ac:spMk id="3" creationId="{9DBCA23D-633B-4CA6-991F-8DF4891F1B2A}"/>
          </ac:spMkLst>
        </pc:spChg>
      </pc:sldChg>
      <pc:sldChg chg="add">
        <pc:chgData name="Dhruv Panchal" userId="11aec0b4da04368f" providerId="LiveId" clId="{03958270-AA95-4159-A140-26E68F439CA5}" dt="2025-08-20T06:43:20.123" v="722"/>
        <pc:sldMkLst>
          <pc:docMk/>
          <pc:sldMk cId="2073742375" sldId="314"/>
        </pc:sldMkLst>
      </pc:sldChg>
      <pc:sldChg chg="add">
        <pc:chgData name="Dhruv Panchal" userId="11aec0b4da04368f" providerId="LiveId" clId="{03958270-AA95-4159-A140-26E68F439CA5}" dt="2025-08-20T06:43:20.123" v="722"/>
        <pc:sldMkLst>
          <pc:docMk/>
          <pc:sldMk cId="3109467129" sldId="315"/>
        </pc:sldMkLst>
      </pc:sldChg>
      <pc:sldChg chg="modSp add mod modAnim">
        <pc:chgData name="Dhruv Panchal" userId="11aec0b4da04368f" providerId="LiveId" clId="{03958270-AA95-4159-A140-26E68F439CA5}" dt="2025-08-20T06:49:15.749" v="804" actId="20577"/>
        <pc:sldMkLst>
          <pc:docMk/>
          <pc:sldMk cId="3920564963" sldId="316"/>
        </pc:sldMkLst>
        <pc:spChg chg="mod">
          <ac:chgData name="Dhruv Panchal" userId="11aec0b4da04368f" providerId="LiveId" clId="{03958270-AA95-4159-A140-26E68F439CA5}" dt="2025-08-20T06:44:13.055" v="725" actId="20577"/>
          <ac:spMkLst>
            <pc:docMk/>
            <pc:sldMk cId="3920564963" sldId="316"/>
            <ac:spMk id="2" creationId="{66E802DC-C4B0-4335-99AF-BDADADB15ED7}"/>
          </ac:spMkLst>
        </pc:spChg>
        <pc:spChg chg="mod">
          <ac:chgData name="Dhruv Panchal" userId="11aec0b4da04368f" providerId="LiveId" clId="{03958270-AA95-4159-A140-26E68F439CA5}" dt="2025-08-20T06:49:15.749" v="804" actId="20577"/>
          <ac:spMkLst>
            <pc:docMk/>
            <pc:sldMk cId="3920564963" sldId="316"/>
            <ac:spMk id="3" creationId="{9DBCA23D-633B-4CA6-991F-8DF4891F1B2A}"/>
          </ac:spMkLst>
        </pc:spChg>
      </pc:sldChg>
      <pc:sldChg chg="modSp add del modAnim">
        <pc:chgData name="Dhruv Panchal" userId="11aec0b4da04368f" providerId="LiveId" clId="{03958270-AA95-4159-A140-26E68F439CA5}" dt="2025-08-20T06:49:53.535" v="821" actId="47"/>
        <pc:sldMkLst>
          <pc:docMk/>
          <pc:sldMk cId="1836901976" sldId="317"/>
        </pc:sldMkLst>
        <pc:spChg chg="mod">
          <ac:chgData name="Dhruv Panchal" userId="11aec0b4da04368f" providerId="LiveId" clId="{03958270-AA95-4159-A140-26E68F439CA5}" dt="2025-08-20T06:49:20.786" v="808" actId="20577"/>
          <ac:spMkLst>
            <pc:docMk/>
            <pc:sldMk cId="1836901976" sldId="317"/>
            <ac:spMk id="3" creationId="{9DBCA23D-633B-4CA6-991F-8DF4891F1B2A}"/>
          </ac:spMkLst>
        </pc:spChg>
      </pc:sldChg>
      <pc:sldChg chg="addSp delSp modSp add modAnim">
        <pc:chgData name="Dhruv Panchal" userId="11aec0b4da04368f" providerId="LiveId" clId="{03958270-AA95-4159-A140-26E68F439CA5}" dt="2025-08-20T06:49:57.270" v="823" actId="20577"/>
        <pc:sldMkLst>
          <pc:docMk/>
          <pc:sldMk cId="1291687745" sldId="318"/>
        </pc:sldMkLst>
        <pc:spChg chg="mod">
          <ac:chgData name="Dhruv Panchal" userId="11aec0b4da04368f" providerId="LiveId" clId="{03958270-AA95-4159-A140-26E68F439CA5}" dt="2025-08-20T06:49:57.270" v="823" actId="20577"/>
          <ac:spMkLst>
            <pc:docMk/>
            <pc:sldMk cId="1291687745" sldId="318"/>
            <ac:spMk id="3" creationId="{9DBCA23D-633B-4CA6-991F-8DF4891F1B2A}"/>
          </ac:spMkLst>
        </pc:spChg>
        <pc:spChg chg="add del">
          <ac:chgData name="Dhruv Panchal" userId="11aec0b4da04368f" providerId="LiveId" clId="{03958270-AA95-4159-A140-26E68F439CA5}" dt="2025-08-20T06:45:06.164" v="740"/>
          <ac:spMkLst>
            <pc:docMk/>
            <pc:sldMk cId="1291687745" sldId="318"/>
            <ac:spMk id="4" creationId="{AC258521-6350-43FF-AE9D-5D232F429F3F}"/>
          </ac:spMkLst>
        </pc:spChg>
      </pc:sldChg>
      <pc:sldChg chg="add del">
        <pc:chgData name="Dhruv Panchal" userId="11aec0b4da04368f" providerId="LiveId" clId="{03958270-AA95-4159-A140-26E68F439CA5}" dt="2025-08-20T06:44:43.498" v="732"/>
        <pc:sldMkLst>
          <pc:docMk/>
          <pc:sldMk cId="2590760984" sldId="318"/>
        </pc:sldMkLst>
      </pc:sldChg>
      <pc:sldChg chg="modSp add modAnim">
        <pc:chgData name="Dhruv Panchal" userId="11aec0b4da04368f" providerId="LiveId" clId="{03958270-AA95-4159-A140-26E68F439CA5}" dt="2025-08-20T06:50:00.787" v="825" actId="20577"/>
        <pc:sldMkLst>
          <pc:docMk/>
          <pc:sldMk cId="3594886672" sldId="319"/>
        </pc:sldMkLst>
        <pc:spChg chg="mod">
          <ac:chgData name="Dhruv Panchal" userId="11aec0b4da04368f" providerId="LiveId" clId="{03958270-AA95-4159-A140-26E68F439CA5}" dt="2025-08-20T06:50:00.787" v="825" actId="20577"/>
          <ac:spMkLst>
            <pc:docMk/>
            <pc:sldMk cId="3594886672" sldId="319"/>
            <ac:spMk id="3" creationId="{9DBCA23D-633B-4CA6-991F-8DF4891F1B2A}"/>
          </ac:spMkLst>
        </pc:spChg>
      </pc:sldChg>
      <pc:sldChg chg="modSp add modAnim">
        <pc:chgData name="Dhruv Panchal" userId="11aec0b4da04368f" providerId="LiveId" clId="{03958270-AA95-4159-A140-26E68F439CA5}" dt="2025-08-20T06:50:03.898" v="827" actId="20577"/>
        <pc:sldMkLst>
          <pc:docMk/>
          <pc:sldMk cId="1814625140" sldId="320"/>
        </pc:sldMkLst>
        <pc:spChg chg="mod">
          <ac:chgData name="Dhruv Panchal" userId="11aec0b4da04368f" providerId="LiveId" clId="{03958270-AA95-4159-A140-26E68F439CA5}" dt="2025-08-20T06:50:03.898" v="827" actId="20577"/>
          <ac:spMkLst>
            <pc:docMk/>
            <pc:sldMk cId="1814625140" sldId="320"/>
            <ac:spMk id="3" creationId="{9DBCA23D-633B-4CA6-991F-8DF4891F1B2A}"/>
          </ac:spMkLst>
        </pc:spChg>
      </pc:sldChg>
      <pc:sldChg chg="modSp add modAnim">
        <pc:chgData name="Dhruv Panchal" userId="11aec0b4da04368f" providerId="LiveId" clId="{03958270-AA95-4159-A140-26E68F439CA5}" dt="2025-08-20T06:50:08.532" v="829" actId="20577"/>
        <pc:sldMkLst>
          <pc:docMk/>
          <pc:sldMk cId="2911568664" sldId="321"/>
        </pc:sldMkLst>
        <pc:spChg chg="mod">
          <ac:chgData name="Dhruv Panchal" userId="11aec0b4da04368f" providerId="LiveId" clId="{03958270-AA95-4159-A140-26E68F439CA5}" dt="2025-08-20T06:50:08.532" v="829" actId="20577"/>
          <ac:spMkLst>
            <pc:docMk/>
            <pc:sldMk cId="2911568664" sldId="321"/>
            <ac:spMk id="3" creationId="{9DBCA23D-633B-4CA6-991F-8DF4891F1B2A}"/>
          </ac:spMkLst>
        </pc:spChg>
      </pc:sldChg>
    </pc:docChg>
  </pc:docChgLst>
  <pc:docChgLst>
    <pc:chgData name="Dhruv Panchal" userId="11aec0b4da04368f" providerId="LiveId" clId="{B41215F1-F7DC-4DBD-BAD3-9CF7BA8949DC}"/>
    <pc:docChg chg="custSel addSld delSld modSld modMainMaster">
      <pc:chgData name="Dhruv Panchal" userId="11aec0b4da04368f" providerId="LiveId" clId="{B41215F1-F7DC-4DBD-BAD3-9CF7BA8949DC}" dt="2025-08-29T05:22:01.631" v="72" actId="403"/>
      <pc:docMkLst>
        <pc:docMk/>
      </pc:docMkLst>
      <pc:sldChg chg="modSp mod">
        <pc:chgData name="Dhruv Panchal" userId="11aec0b4da04368f" providerId="LiveId" clId="{B41215F1-F7DC-4DBD-BAD3-9CF7BA8949DC}" dt="2025-08-29T05:17:19.574" v="8" actId="1076"/>
        <pc:sldMkLst>
          <pc:docMk/>
          <pc:sldMk cId="3793426461" sldId="259"/>
        </pc:sldMkLst>
        <pc:spChg chg="mod">
          <ac:chgData name="Dhruv Panchal" userId="11aec0b4da04368f" providerId="LiveId" clId="{B41215F1-F7DC-4DBD-BAD3-9CF7BA8949DC}" dt="2025-08-29T05:17:12.184" v="6" actId="1076"/>
          <ac:spMkLst>
            <pc:docMk/>
            <pc:sldMk cId="3793426461" sldId="259"/>
            <ac:spMk id="2" creationId="{EABAB0B7-92AC-4BF0-8BFF-470EAF3B7FA2}"/>
          </ac:spMkLst>
        </pc:spChg>
        <pc:picChg chg="mod">
          <ac:chgData name="Dhruv Panchal" userId="11aec0b4da04368f" providerId="LiveId" clId="{B41215F1-F7DC-4DBD-BAD3-9CF7BA8949DC}" dt="2025-08-29T05:17:19.574" v="8" actId="1076"/>
          <ac:picMkLst>
            <pc:docMk/>
            <pc:sldMk cId="3793426461" sldId="259"/>
            <ac:picMk id="9" creationId="{BD279E51-53B7-4C59-8AA0-C3E395221931}"/>
          </ac:picMkLst>
        </pc:picChg>
      </pc:sldChg>
      <pc:sldChg chg="modSp mod">
        <pc:chgData name="Dhruv Panchal" userId="11aec0b4da04368f" providerId="LiveId" clId="{B41215F1-F7DC-4DBD-BAD3-9CF7BA8949DC}" dt="2025-08-29T05:17:45.480" v="9" actId="1076"/>
        <pc:sldMkLst>
          <pc:docMk/>
          <pc:sldMk cId="2328359048" sldId="273"/>
        </pc:sldMkLst>
        <pc:spChg chg="mod">
          <ac:chgData name="Dhruv Panchal" userId="11aec0b4da04368f" providerId="LiveId" clId="{B41215F1-F7DC-4DBD-BAD3-9CF7BA8949DC}" dt="2025-08-29T05:17:45.480" v="9" actId="1076"/>
          <ac:spMkLst>
            <pc:docMk/>
            <pc:sldMk cId="2328359048" sldId="273"/>
            <ac:spMk id="3" creationId="{F22F1F19-38C8-48DE-872F-C53BD5F7B13E}"/>
          </ac:spMkLst>
        </pc:spChg>
      </pc:sldChg>
      <pc:sldChg chg="modSp mod">
        <pc:chgData name="Dhruv Panchal" userId="11aec0b4da04368f" providerId="LiveId" clId="{B41215F1-F7DC-4DBD-BAD3-9CF7BA8949DC}" dt="2025-08-29T05:19:29.930" v="20" actId="1076"/>
        <pc:sldMkLst>
          <pc:docMk/>
          <pc:sldMk cId="3886912105" sldId="280"/>
        </pc:sldMkLst>
        <pc:spChg chg="mod">
          <ac:chgData name="Dhruv Panchal" userId="11aec0b4da04368f" providerId="LiveId" clId="{B41215F1-F7DC-4DBD-BAD3-9CF7BA8949DC}" dt="2025-08-29T05:19:29.930" v="20" actId="1076"/>
          <ac:spMkLst>
            <pc:docMk/>
            <pc:sldMk cId="3886912105" sldId="280"/>
            <ac:spMk id="3" creationId="{F22F1F19-38C8-48DE-872F-C53BD5F7B13E}"/>
          </ac:spMkLst>
        </pc:spChg>
      </pc:sldChg>
      <pc:sldChg chg="modSp mod">
        <pc:chgData name="Dhruv Panchal" userId="11aec0b4da04368f" providerId="LiveId" clId="{B41215F1-F7DC-4DBD-BAD3-9CF7BA8949DC}" dt="2025-08-29T05:20:24.090" v="41" actId="20577"/>
        <pc:sldMkLst>
          <pc:docMk/>
          <pc:sldMk cId="2123510392" sldId="282"/>
        </pc:sldMkLst>
        <pc:spChg chg="mod">
          <ac:chgData name="Dhruv Panchal" userId="11aec0b4da04368f" providerId="LiveId" clId="{B41215F1-F7DC-4DBD-BAD3-9CF7BA8949DC}" dt="2025-08-29T05:20:24.090" v="41" actId="20577"/>
          <ac:spMkLst>
            <pc:docMk/>
            <pc:sldMk cId="2123510392" sldId="282"/>
            <ac:spMk id="3" creationId="{F22F1F19-38C8-48DE-872F-C53BD5F7B13E}"/>
          </ac:spMkLst>
        </pc:spChg>
      </pc:sldChg>
      <pc:sldChg chg="modSp mod">
        <pc:chgData name="Dhruv Panchal" userId="11aec0b4da04368f" providerId="LiveId" clId="{B41215F1-F7DC-4DBD-BAD3-9CF7BA8949DC}" dt="2025-08-29T05:21:54.351" v="71" actId="1076"/>
        <pc:sldMkLst>
          <pc:docMk/>
          <pc:sldMk cId="3987579783" sldId="288"/>
        </pc:sldMkLst>
        <pc:spChg chg="mod">
          <ac:chgData name="Dhruv Panchal" userId="11aec0b4da04368f" providerId="LiveId" clId="{B41215F1-F7DC-4DBD-BAD3-9CF7BA8949DC}" dt="2025-08-29T05:21:54.351" v="71" actId="1076"/>
          <ac:spMkLst>
            <pc:docMk/>
            <pc:sldMk cId="3987579783" sldId="288"/>
            <ac:spMk id="3" creationId="{F22F1F19-38C8-48DE-872F-C53BD5F7B13E}"/>
          </ac:spMkLst>
        </pc:spChg>
        <pc:spChg chg="mod">
          <ac:chgData name="Dhruv Panchal" userId="11aec0b4da04368f" providerId="LiveId" clId="{B41215F1-F7DC-4DBD-BAD3-9CF7BA8949DC}" dt="2025-08-29T05:21:08.498" v="50" actId="1076"/>
          <ac:spMkLst>
            <pc:docMk/>
            <pc:sldMk cId="3987579783" sldId="288"/>
            <ac:spMk id="6" creationId="{36C71240-F318-4200-BEA4-9A8FB11D8937}"/>
          </ac:spMkLst>
        </pc:spChg>
      </pc:sldChg>
      <pc:sldChg chg="modSp mod">
        <pc:chgData name="Dhruv Panchal" userId="11aec0b4da04368f" providerId="LiveId" clId="{B41215F1-F7DC-4DBD-BAD3-9CF7BA8949DC}" dt="2025-08-29T05:22:01.631" v="72" actId="403"/>
        <pc:sldMkLst>
          <pc:docMk/>
          <pc:sldMk cId="4168312318" sldId="290"/>
        </pc:sldMkLst>
        <pc:spChg chg="mod">
          <ac:chgData name="Dhruv Panchal" userId="11aec0b4da04368f" providerId="LiveId" clId="{B41215F1-F7DC-4DBD-BAD3-9CF7BA8949DC}" dt="2025-08-29T05:22:01.631" v="72" actId="403"/>
          <ac:spMkLst>
            <pc:docMk/>
            <pc:sldMk cId="4168312318" sldId="290"/>
            <ac:spMk id="3" creationId="{F22F1F19-38C8-48DE-872F-C53BD5F7B13E}"/>
          </ac:spMkLst>
        </pc:spChg>
      </pc:sldChg>
      <pc:sldChg chg="addSp modSp mod">
        <pc:chgData name="Dhruv Panchal" userId="11aec0b4da04368f" providerId="LiveId" clId="{B41215F1-F7DC-4DBD-BAD3-9CF7BA8949DC}" dt="2025-08-29T05:18:59.179" v="15" actId="14100"/>
        <pc:sldMkLst>
          <pc:docMk/>
          <pc:sldMk cId="207923189" sldId="294"/>
        </pc:sldMkLst>
        <pc:picChg chg="add mod">
          <ac:chgData name="Dhruv Panchal" userId="11aec0b4da04368f" providerId="LiveId" clId="{B41215F1-F7DC-4DBD-BAD3-9CF7BA8949DC}" dt="2025-08-29T05:18:59.179" v="15" actId="14100"/>
          <ac:picMkLst>
            <pc:docMk/>
            <pc:sldMk cId="207923189" sldId="294"/>
            <ac:picMk id="3" creationId="{97ADA186-DEC3-41D8-9C22-C73A420C322A}"/>
          </ac:picMkLst>
        </pc:picChg>
      </pc:sldChg>
      <pc:sldChg chg="addSp delSp">
        <pc:chgData name="Dhruv Panchal" userId="11aec0b4da04368f" providerId="LiveId" clId="{B41215F1-F7DC-4DBD-BAD3-9CF7BA8949DC}" dt="2025-08-29T05:18:44.030" v="11"/>
        <pc:sldMkLst>
          <pc:docMk/>
          <pc:sldMk cId="1301658630" sldId="298"/>
        </pc:sldMkLst>
        <pc:spChg chg="add del">
          <ac:chgData name="Dhruv Panchal" userId="11aec0b4da04368f" providerId="LiveId" clId="{B41215F1-F7DC-4DBD-BAD3-9CF7BA8949DC}" dt="2025-08-29T05:18:44.030" v="11"/>
          <ac:spMkLst>
            <pc:docMk/>
            <pc:sldMk cId="1301658630" sldId="298"/>
            <ac:spMk id="2" creationId="{69FFDDFA-4597-4D9B-9775-CD08CB1B49AA}"/>
          </ac:spMkLst>
        </pc:spChg>
      </pc:sldChg>
      <pc:sldChg chg="del">
        <pc:chgData name="Dhruv Panchal" userId="11aec0b4da04368f" providerId="LiveId" clId="{B41215F1-F7DC-4DBD-BAD3-9CF7BA8949DC}" dt="2025-08-29T05:19:21.609" v="19" actId="47"/>
        <pc:sldMkLst>
          <pc:docMk/>
          <pc:sldMk cId="798241563" sldId="303"/>
        </pc:sldMkLst>
      </pc:sldChg>
      <pc:sldChg chg="del">
        <pc:chgData name="Dhruv Panchal" userId="11aec0b4da04368f" providerId="LiveId" clId="{B41215F1-F7DC-4DBD-BAD3-9CF7BA8949DC}" dt="2025-08-29T05:19:16.186" v="17" actId="47"/>
        <pc:sldMkLst>
          <pc:docMk/>
          <pc:sldMk cId="4285623062" sldId="324"/>
        </pc:sldMkLst>
      </pc:sldChg>
      <pc:sldChg chg="del">
        <pc:chgData name="Dhruv Panchal" userId="11aec0b4da04368f" providerId="LiveId" clId="{B41215F1-F7DC-4DBD-BAD3-9CF7BA8949DC}" dt="2025-08-29T05:20:45.624" v="45" actId="47"/>
        <pc:sldMkLst>
          <pc:docMk/>
          <pc:sldMk cId="1025048565" sldId="331"/>
        </pc:sldMkLst>
      </pc:sldChg>
      <pc:sldChg chg="add">
        <pc:chgData name="Dhruv Panchal" userId="11aec0b4da04368f" providerId="LiveId" clId="{B41215F1-F7DC-4DBD-BAD3-9CF7BA8949DC}" dt="2025-08-29T05:19:14.842" v="16"/>
        <pc:sldMkLst>
          <pc:docMk/>
          <pc:sldMk cId="3392273717" sldId="337"/>
        </pc:sldMkLst>
      </pc:sldChg>
      <pc:sldChg chg="add">
        <pc:chgData name="Dhruv Panchal" userId="11aec0b4da04368f" providerId="LiveId" clId="{B41215F1-F7DC-4DBD-BAD3-9CF7BA8949DC}" dt="2025-08-29T05:19:20.159" v="18"/>
        <pc:sldMkLst>
          <pc:docMk/>
          <pc:sldMk cId="2030028315" sldId="338"/>
        </pc:sldMkLst>
      </pc:sldChg>
      <pc:sldChg chg="add">
        <pc:chgData name="Dhruv Panchal" userId="11aec0b4da04368f" providerId="LiveId" clId="{B41215F1-F7DC-4DBD-BAD3-9CF7BA8949DC}" dt="2025-08-29T05:20:43.593" v="44"/>
        <pc:sldMkLst>
          <pc:docMk/>
          <pc:sldMk cId="20438251" sldId="339"/>
        </pc:sldMkLst>
      </pc:sldChg>
      <pc:sldChg chg="add del">
        <pc:chgData name="Dhruv Panchal" userId="11aec0b4da04368f" providerId="LiveId" clId="{B41215F1-F7DC-4DBD-BAD3-9CF7BA8949DC}" dt="2025-08-29T05:20:39.104" v="43" actId="47"/>
        <pc:sldMkLst>
          <pc:docMk/>
          <pc:sldMk cId="3705039820" sldId="339"/>
        </pc:sldMkLst>
      </pc:sldChg>
      <pc:sldMasterChg chg="addSp modSp mod">
        <pc:chgData name="Dhruv Panchal" userId="11aec0b4da04368f" providerId="LiveId" clId="{B41215F1-F7DC-4DBD-BAD3-9CF7BA8949DC}" dt="2025-08-29T05:17:02.901" v="5" actId="1076"/>
        <pc:sldMasterMkLst>
          <pc:docMk/>
          <pc:sldMasterMk cId="3718620860" sldId="2147483648"/>
        </pc:sldMasterMkLst>
        <pc:spChg chg="mod">
          <ac:chgData name="Dhruv Panchal" userId="11aec0b4da04368f" providerId="LiveId" clId="{B41215F1-F7DC-4DBD-BAD3-9CF7BA8949DC}" dt="2025-08-29T05:17:02.901" v="5" actId="1076"/>
          <ac:spMkLst>
            <pc:docMk/>
            <pc:sldMasterMk cId="3718620860" sldId="2147483648"/>
            <ac:spMk id="2" creationId="{512852DE-F325-4824-A335-4AFD73D3837A}"/>
          </ac:spMkLst>
        </pc:spChg>
        <pc:picChg chg="add mod">
          <ac:chgData name="Dhruv Panchal" userId="11aec0b4da04368f" providerId="LiveId" clId="{B41215F1-F7DC-4DBD-BAD3-9CF7BA8949DC}" dt="2025-08-29T05:17:02.279" v="4" actId="14100"/>
          <ac:picMkLst>
            <pc:docMk/>
            <pc:sldMasterMk cId="3718620860" sldId="2147483648"/>
            <ac:picMk id="8" creationId="{80EEF3FD-0C86-4E04-A025-AFC2E6E72DD6}"/>
          </ac:picMkLst>
        </pc:picChg>
      </pc:sldMasterChg>
    </pc:docChg>
  </pc:docChgLst>
  <pc:docChgLst>
    <pc:chgData name="Dhruv Panchal" userId="11aec0b4da04368f" providerId="LiveId" clId="{D3D483D3-CE22-498A-A113-F29E1793C161}"/>
    <pc:docChg chg="undo custSel addSld delSld modSld">
      <pc:chgData name="Dhruv Panchal" userId="11aec0b4da04368f" providerId="LiveId" clId="{D3D483D3-CE22-498A-A113-F29E1793C161}" dt="2025-08-21T06:14:41.850" v="930" actId="47"/>
      <pc:docMkLst>
        <pc:docMk/>
      </pc:docMkLst>
      <pc:sldChg chg="modSp mod">
        <pc:chgData name="Dhruv Panchal" userId="11aec0b4da04368f" providerId="LiveId" clId="{D3D483D3-CE22-498A-A113-F29E1793C161}" dt="2025-08-20T08:56:19.798" v="246" actId="1076"/>
        <pc:sldMkLst>
          <pc:docMk/>
          <pc:sldMk cId="305281524" sldId="256"/>
        </pc:sldMkLst>
        <pc:spChg chg="mod">
          <ac:chgData name="Dhruv Panchal" userId="11aec0b4da04368f" providerId="LiveId" clId="{D3D483D3-CE22-498A-A113-F29E1793C161}" dt="2025-08-20T08:56:19.798" v="246" actId="1076"/>
          <ac:spMkLst>
            <pc:docMk/>
            <pc:sldMk cId="305281524" sldId="256"/>
            <ac:spMk id="2" creationId="{A45AE33C-EC98-4E90-9C48-F879C6C52CEB}"/>
          </ac:spMkLst>
        </pc:spChg>
      </pc:sldChg>
      <pc:sldChg chg="modSp mod">
        <pc:chgData name="Dhruv Panchal" userId="11aec0b4da04368f" providerId="LiveId" clId="{D3D483D3-CE22-498A-A113-F29E1793C161}" dt="2025-08-20T08:56:33.415" v="248"/>
        <pc:sldMkLst>
          <pc:docMk/>
          <pc:sldMk cId="2894405715" sldId="258"/>
        </pc:sldMkLst>
        <pc:spChg chg="mod">
          <ac:chgData name="Dhruv Panchal" userId="11aec0b4da04368f" providerId="LiveId" clId="{D3D483D3-CE22-498A-A113-F29E1793C161}" dt="2025-08-20T08:56:33.415" v="248"/>
          <ac:spMkLst>
            <pc:docMk/>
            <pc:sldMk cId="2894405715" sldId="258"/>
            <ac:spMk id="2" creationId="{F7758D9A-B38E-400B-89E8-26F08B04EBF8}"/>
          </ac:spMkLst>
        </pc:spChg>
      </pc:sldChg>
      <pc:sldChg chg="addSp delSp modSp mod">
        <pc:chgData name="Dhruv Panchal" userId="11aec0b4da04368f" providerId="LiveId" clId="{D3D483D3-CE22-498A-A113-F29E1793C161}" dt="2025-08-20T08:57:02.487" v="288" actId="1076"/>
        <pc:sldMkLst>
          <pc:docMk/>
          <pc:sldMk cId="3793426461" sldId="259"/>
        </pc:sldMkLst>
        <pc:spChg chg="mod">
          <ac:chgData name="Dhruv Panchal" userId="11aec0b4da04368f" providerId="LiveId" clId="{D3D483D3-CE22-498A-A113-F29E1793C161}" dt="2025-08-20T08:56:52.820" v="286" actId="20577"/>
          <ac:spMkLst>
            <pc:docMk/>
            <pc:sldMk cId="3793426461" sldId="259"/>
            <ac:spMk id="2" creationId="{EABAB0B7-92AC-4BF0-8BFF-470EAF3B7FA2}"/>
          </ac:spMkLst>
        </pc:spChg>
        <pc:spChg chg="del mod">
          <ac:chgData name="Dhruv Panchal" userId="11aec0b4da04368f" providerId="LiveId" clId="{D3D483D3-CE22-498A-A113-F29E1793C161}" dt="2025-08-20T08:22:39.938" v="65" actId="478"/>
          <ac:spMkLst>
            <pc:docMk/>
            <pc:sldMk cId="3793426461" sldId="259"/>
            <ac:spMk id="3" creationId="{F22F1F19-38C8-48DE-872F-C53BD5F7B13E}"/>
          </ac:spMkLst>
        </pc:spChg>
        <pc:spChg chg="add del">
          <ac:chgData name="Dhruv Panchal" userId="11aec0b4da04368f" providerId="LiveId" clId="{D3D483D3-CE22-498A-A113-F29E1793C161}" dt="2025-08-20T08:17:59.538" v="26"/>
          <ac:spMkLst>
            <pc:docMk/>
            <pc:sldMk cId="3793426461" sldId="259"/>
            <ac:spMk id="5" creationId="{C91C0565-3741-4D6D-BF60-FA3AEFA78952}"/>
          </ac:spMkLst>
        </pc:spChg>
        <pc:spChg chg="add del mod">
          <ac:chgData name="Dhruv Panchal" userId="11aec0b4da04368f" providerId="LiveId" clId="{D3D483D3-CE22-498A-A113-F29E1793C161}" dt="2025-08-20T08:22:42.603" v="66" actId="478"/>
          <ac:spMkLst>
            <pc:docMk/>
            <pc:sldMk cId="3793426461" sldId="259"/>
            <ac:spMk id="7" creationId="{7ECBF963-4044-499B-8A01-888A52C17200}"/>
          </ac:spMkLst>
        </pc:spChg>
        <pc:spChg chg="add mod">
          <ac:chgData name="Dhruv Panchal" userId="11aec0b4da04368f" providerId="LiveId" clId="{D3D483D3-CE22-498A-A113-F29E1793C161}" dt="2025-08-20T08:38:04.867" v="197" actId="123"/>
          <ac:spMkLst>
            <pc:docMk/>
            <pc:sldMk cId="3793426461" sldId="259"/>
            <ac:spMk id="10" creationId="{7C942D56-53F8-44A0-B12E-F2657D956919}"/>
          </ac:spMkLst>
        </pc:spChg>
        <pc:picChg chg="del">
          <ac:chgData name="Dhruv Panchal" userId="11aec0b4da04368f" providerId="LiveId" clId="{D3D483D3-CE22-498A-A113-F29E1793C161}" dt="2025-08-20T08:17:45.783" v="22" actId="478"/>
          <ac:picMkLst>
            <pc:docMk/>
            <pc:sldMk cId="3793426461" sldId="259"/>
            <ac:picMk id="4" creationId="{32A1156E-97D7-455F-9FB7-A80017006EF5}"/>
          </ac:picMkLst>
        </pc:picChg>
        <pc:picChg chg="add mod modCrop">
          <ac:chgData name="Dhruv Panchal" userId="11aec0b4da04368f" providerId="LiveId" clId="{D3D483D3-CE22-498A-A113-F29E1793C161}" dt="2025-08-20T08:57:02.487" v="288" actId="1076"/>
          <ac:picMkLst>
            <pc:docMk/>
            <pc:sldMk cId="3793426461" sldId="259"/>
            <ac:picMk id="9" creationId="{BD279E51-53B7-4C59-8AA0-C3E395221931}"/>
          </ac:picMkLst>
        </pc:picChg>
      </pc:sldChg>
      <pc:sldChg chg="addSp delSp modSp mod">
        <pc:chgData name="Dhruv Panchal" userId="11aec0b4da04368f" providerId="LiveId" clId="{D3D483D3-CE22-498A-A113-F29E1793C161}" dt="2025-08-20T08:31:25.675" v="142" actId="14100"/>
        <pc:sldMkLst>
          <pc:docMk/>
          <pc:sldMk cId="3687873775" sldId="260"/>
        </pc:sldMkLst>
        <pc:spChg chg="add mod">
          <ac:chgData name="Dhruv Panchal" userId="11aec0b4da04368f" providerId="LiveId" clId="{D3D483D3-CE22-498A-A113-F29E1793C161}" dt="2025-08-20T08:31:25.675" v="142" actId="14100"/>
          <ac:spMkLst>
            <pc:docMk/>
            <pc:sldMk cId="3687873775" sldId="260"/>
            <ac:spMk id="2" creationId="{12613B3D-AE8F-429B-BB0B-5153F1E6C86B}"/>
          </ac:spMkLst>
        </pc:spChg>
        <pc:spChg chg="mod">
          <ac:chgData name="Dhruv Panchal" userId="11aec0b4da04368f" providerId="LiveId" clId="{D3D483D3-CE22-498A-A113-F29E1793C161}" dt="2025-08-20T08:24:14.051" v="80" actId="113"/>
          <ac:spMkLst>
            <pc:docMk/>
            <pc:sldMk cId="3687873775" sldId="260"/>
            <ac:spMk id="5" creationId="{AA527458-B4B5-4391-B089-DDD8DE4890C3}"/>
          </ac:spMkLst>
        </pc:spChg>
        <pc:picChg chg="add mod modCrop">
          <ac:chgData name="Dhruv Panchal" userId="11aec0b4da04368f" providerId="LiveId" clId="{D3D483D3-CE22-498A-A113-F29E1793C161}" dt="2025-08-20T08:31:14.693" v="140" actId="14100"/>
          <ac:picMkLst>
            <pc:docMk/>
            <pc:sldMk cId="3687873775" sldId="260"/>
            <ac:picMk id="4" creationId="{8F4BF7B4-624F-4D23-8190-CD84E45DE326}"/>
          </ac:picMkLst>
        </pc:picChg>
        <pc:picChg chg="del">
          <ac:chgData name="Dhruv Panchal" userId="11aec0b4da04368f" providerId="LiveId" clId="{D3D483D3-CE22-498A-A113-F29E1793C161}" dt="2025-08-20T08:24:15.648" v="81" actId="478"/>
          <ac:picMkLst>
            <pc:docMk/>
            <pc:sldMk cId="3687873775" sldId="260"/>
            <ac:picMk id="7" creationId="{1CC48F77-88DA-44A4-A6A3-B1F7C459AE66}"/>
          </ac:picMkLst>
        </pc:picChg>
      </pc:sldChg>
      <pc:sldChg chg="addSp delSp modSp mod">
        <pc:chgData name="Dhruv Panchal" userId="11aec0b4da04368f" providerId="LiveId" clId="{D3D483D3-CE22-498A-A113-F29E1793C161}" dt="2025-08-20T08:35:36.635" v="176" actId="1076"/>
        <pc:sldMkLst>
          <pc:docMk/>
          <pc:sldMk cId="3981797391" sldId="262"/>
        </pc:sldMkLst>
        <pc:spChg chg="add mod">
          <ac:chgData name="Dhruv Panchal" userId="11aec0b4da04368f" providerId="LiveId" clId="{D3D483D3-CE22-498A-A113-F29E1793C161}" dt="2025-08-20T08:35:12.831" v="171" actId="1076"/>
          <ac:spMkLst>
            <pc:docMk/>
            <pc:sldMk cId="3981797391" sldId="262"/>
            <ac:spMk id="2" creationId="{257AE3D3-F67D-49FC-8DD7-8B07484D40D8}"/>
          </ac:spMkLst>
        </pc:spChg>
        <pc:spChg chg="mod">
          <ac:chgData name="Dhruv Panchal" userId="11aec0b4da04368f" providerId="LiveId" clId="{D3D483D3-CE22-498A-A113-F29E1793C161}" dt="2025-08-20T08:34:18.848" v="150" actId="2711"/>
          <ac:spMkLst>
            <pc:docMk/>
            <pc:sldMk cId="3981797391" sldId="262"/>
            <ac:spMk id="3" creationId="{33EBD93C-58C4-451B-901A-F83C3300E1E8}"/>
          </ac:spMkLst>
        </pc:spChg>
        <pc:picChg chg="del">
          <ac:chgData name="Dhruv Panchal" userId="11aec0b4da04368f" providerId="LiveId" clId="{D3D483D3-CE22-498A-A113-F29E1793C161}" dt="2025-08-20T08:33:54.074" v="145" actId="478"/>
          <ac:picMkLst>
            <pc:docMk/>
            <pc:sldMk cId="3981797391" sldId="262"/>
            <ac:picMk id="5" creationId="{EB82C82D-C69D-473C-B1AA-CA95AB3311BC}"/>
          </ac:picMkLst>
        </pc:picChg>
        <pc:picChg chg="add mod modCrop">
          <ac:chgData name="Dhruv Panchal" userId="11aec0b4da04368f" providerId="LiveId" clId="{D3D483D3-CE22-498A-A113-F29E1793C161}" dt="2025-08-20T08:35:36.635" v="176" actId="1076"/>
          <ac:picMkLst>
            <pc:docMk/>
            <pc:sldMk cId="3981797391" sldId="262"/>
            <ac:picMk id="6" creationId="{AB5A6653-0025-41EF-977D-2E1461D2FD20}"/>
          </ac:picMkLst>
        </pc:picChg>
      </pc:sldChg>
      <pc:sldChg chg="addSp delSp modSp mod">
        <pc:chgData name="Dhruv Panchal" userId="11aec0b4da04368f" providerId="LiveId" clId="{D3D483D3-CE22-498A-A113-F29E1793C161}" dt="2025-08-20T08:44:45.163" v="221" actId="1076"/>
        <pc:sldMkLst>
          <pc:docMk/>
          <pc:sldMk cId="2229714246" sldId="265"/>
        </pc:sldMkLst>
        <pc:spChg chg="del mod">
          <ac:chgData name="Dhruv Panchal" userId="11aec0b4da04368f" providerId="LiveId" clId="{D3D483D3-CE22-498A-A113-F29E1793C161}" dt="2025-08-20T08:44:31.377" v="217" actId="478"/>
          <ac:spMkLst>
            <pc:docMk/>
            <pc:sldMk cId="2229714246" sldId="265"/>
            <ac:spMk id="3" creationId="{33EBD93C-58C4-451B-901A-F83C3300E1E8}"/>
          </ac:spMkLst>
        </pc:spChg>
        <pc:spChg chg="mod">
          <ac:chgData name="Dhruv Panchal" userId="11aec0b4da04368f" providerId="LiveId" clId="{D3D483D3-CE22-498A-A113-F29E1793C161}" dt="2025-08-20T08:43:27.032" v="207" actId="403"/>
          <ac:spMkLst>
            <pc:docMk/>
            <pc:sldMk cId="2229714246" sldId="265"/>
            <ac:spMk id="5" creationId="{E58C8983-8EF7-41CE-91B0-5B94DB1D0260}"/>
          </ac:spMkLst>
        </pc:spChg>
        <pc:spChg chg="add del mod">
          <ac:chgData name="Dhruv Panchal" userId="11aec0b4da04368f" providerId="LiveId" clId="{D3D483D3-CE22-498A-A113-F29E1793C161}" dt="2025-08-20T08:44:33.791" v="218" actId="478"/>
          <ac:spMkLst>
            <pc:docMk/>
            <pc:sldMk cId="2229714246" sldId="265"/>
            <ac:spMk id="8" creationId="{1639B62F-082A-4D7B-9F1F-66344F06B92D}"/>
          </ac:spMkLst>
        </pc:spChg>
        <pc:picChg chg="del">
          <ac:chgData name="Dhruv Panchal" userId="11aec0b4da04368f" providerId="LiveId" clId="{D3D483D3-CE22-498A-A113-F29E1793C161}" dt="2025-08-20T08:43:35.424" v="208" actId="478"/>
          <ac:picMkLst>
            <pc:docMk/>
            <pc:sldMk cId="2229714246" sldId="265"/>
            <ac:picMk id="4" creationId="{C7BC462E-86B5-416C-900F-9139A2DAB0F1}"/>
          </ac:picMkLst>
        </pc:picChg>
        <pc:picChg chg="add mod modCrop">
          <ac:chgData name="Dhruv Panchal" userId="11aec0b4da04368f" providerId="LiveId" clId="{D3D483D3-CE22-498A-A113-F29E1793C161}" dt="2025-08-20T08:44:45.163" v="221" actId="1076"/>
          <ac:picMkLst>
            <pc:docMk/>
            <pc:sldMk cId="2229714246" sldId="265"/>
            <ac:picMk id="6" creationId="{5DEB840E-6C0C-4D0D-9E8C-D37DB4DD816C}"/>
          </ac:picMkLst>
        </pc:picChg>
      </pc:sldChg>
      <pc:sldChg chg="addSp delSp modSp mod">
        <pc:chgData name="Dhruv Panchal" userId="11aec0b4da04368f" providerId="LiveId" clId="{D3D483D3-CE22-498A-A113-F29E1793C161}" dt="2025-08-20T09:17:16.366" v="399" actId="1076"/>
        <pc:sldMkLst>
          <pc:docMk/>
          <pc:sldMk cId="116580817" sldId="268"/>
        </pc:sldMkLst>
        <pc:spChg chg="del">
          <ac:chgData name="Dhruv Panchal" userId="11aec0b4da04368f" providerId="LiveId" clId="{D3D483D3-CE22-498A-A113-F29E1793C161}" dt="2025-08-20T08:58:27.213" v="306" actId="478"/>
          <ac:spMkLst>
            <pc:docMk/>
            <pc:sldMk cId="116580817" sldId="268"/>
            <ac:spMk id="2" creationId="{EABAB0B7-92AC-4BF0-8BFF-470EAF3B7FA2}"/>
          </ac:spMkLst>
        </pc:spChg>
        <pc:spChg chg="mod">
          <ac:chgData name="Dhruv Panchal" userId="11aec0b4da04368f" providerId="LiveId" clId="{D3D483D3-CE22-498A-A113-F29E1793C161}" dt="2025-08-20T09:17:12.840" v="398" actId="1076"/>
          <ac:spMkLst>
            <pc:docMk/>
            <pc:sldMk cId="116580817" sldId="268"/>
            <ac:spMk id="3" creationId="{F22F1F19-38C8-48DE-872F-C53BD5F7B13E}"/>
          </ac:spMkLst>
        </pc:spChg>
        <pc:spChg chg="add del mod">
          <ac:chgData name="Dhruv Panchal" userId="11aec0b4da04368f" providerId="LiveId" clId="{D3D483D3-CE22-498A-A113-F29E1793C161}" dt="2025-08-20T08:58:29.771" v="307" actId="478"/>
          <ac:spMkLst>
            <pc:docMk/>
            <pc:sldMk cId="116580817" sldId="268"/>
            <ac:spMk id="5" creationId="{DD7C6042-FB96-42BB-AEC7-0A895C056E2C}"/>
          </ac:spMkLst>
        </pc:spChg>
        <pc:spChg chg="add del">
          <ac:chgData name="Dhruv Panchal" userId="11aec0b4da04368f" providerId="LiveId" clId="{D3D483D3-CE22-498A-A113-F29E1793C161}" dt="2025-08-20T09:05:47.466" v="320"/>
          <ac:spMkLst>
            <pc:docMk/>
            <pc:sldMk cId="116580817" sldId="268"/>
            <ac:spMk id="6" creationId="{442A716C-8804-4927-8F29-9BB85AA22413}"/>
          </ac:spMkLst>
        </pc:spChg>
        <pc:spChg chg="add del">
          <ac:chgData name="Dhruv Panchal" userId="11aec0b4da04368f" providerId="LiveId" clId="{D3D483D3-CE22-498A-A113-F29E1793C161}" dt="2025-08-20T09:05:54.423" v="322"/>
          <ac:spMkLst>
            <pc:docMk/>
            <pc:sldMk cId="116580817" sldId="268"/>
            <ac:spMk id="7" creationId="{4D693959-7812-4B50-A354-183B12709E32}"/>
          </ac:spMkLst>
        </pc:spChg>
        <pc:spChg chg="add mod">
          <ac:chgData name="Dhruv Panchal" userId="11aec0b4da04368f" providerId="LiveId" clId="{D3D483D3-CE22-498A-A113-F29E1793C161}" dt="2025-08-20T09:17:16.366" v="399" actId="1076"/>
          <ac:spMkLst>
            <pc:docMk/>
            <pc:sldMk cId="116580817" sldId="268"/>
            <ac:spMk id="8" creationId="{09BB91DE-E8D0-4D5D-9711-DD0EDD3F21DD}"/>
          </ac:spMkLst>
        </pc:spChg>
        <pc:picChg chg="add mod modCrop">
          <ac:chgData name="Dhruv Panchal" userId="11aec0b4da04368f" providerId="LiveId" clId="{D3D483D3-CE22-498A-A113-F29E1793C161}" dt="2025-08-20T09:08:01.032" v="356" actId="1037"/>
          <ac:picMkLst>
            <pc:docMk/>
            <pc:sldMk cId="116580817" sldId="268"/>
            <ac:picMk id="10" creationId="{DB556085-AC48-40E9-AFD8-1D09B0094BA5}"/>
          </ac:picMkLst>
        </pc:picChg>
      </pc:sldChg>
      <pc:sldChg chg="addSp delSp modSp mod">
        <pc:chgData name="Dhruv Panchal" userId="11aec0b4da04368f" providerId="LiveId" clId="{D3D483D3-CE22-498A-A113-F29E1793C161}" dt="2025-08-20T09:32:43.255" v="445" actId="20577"/>
        <pc:sldMkLst>
          <pc:docMk/>
          <pc:sldMk cId="2728845875" sldId="271"/>
        </pc:sldMkLst>
        <pc:spChg chg="mod">
          <ac:chgData name="Dhruv Panchal" userId="11aec0b4da04368f" providerId="LiveId" clId="{D3D483D3-CE22-498A-A113-F29E1793C161}" dt="2025-08-20T09:18:36.628" v="404" actId="1076"/>
          <ac:spMkLst>
            <pc:docMk/>
            <pc:sldMk cId="2728845875" sldId="271"/>
            <ac:spMk id="3" creationId="{F22F1F19-38C8-48DE-872F-C53BD5F7B13E}"/>
          </ac:spMkLst>
        </pc:spChg>
        <pc:spChg chg="mod">
          <ac:chgData name="Dhruv Panchal" userId="11aec0b4da04368f" providerId="LiveId" clId="{D3D483D3-CE22-498A-A113-F29E1793C161}" dt="2025-08-20T09:32:43.255" v="445" actId="20577"/>
          <ac:spMkLst>
            <pc:docMk/>
            <pc:sldMk cId="2728845875" sldId="271"/>
            <ac:spMk id="5" creationId="{CA256994-BDD1-405C-9CCA-787DF80404D5}"/>
          </ac:spMkLst>
        </pc:spChg>
        <pc:spChg chg="add del">
          <ac:chgData name="Dhruv Panchal" userId="11aec0b4da04368f" providerId="LiveId" clId="{D3D483D3-CE22-498A-A113-F29E1793C161}" dt="2025-08-20T09:31:02.039" v="412"/>
          <ac:spMkLst>
            <pc:docMk/>
            <pc:sldMk cId="2728845875" sldId="271"/>
            <ac:spMk id="7" creationId="{29721654-47E8-4807-A10C-1587B774507E}"/>
          </ac:spMkLst>
        </pc:spChg>
        <pc:picChg chg="del">
          <ac:chgData name="Dhruv Panchal" userId="11aec0b4da04368f" providerId="LiveId" clId="{D3D483D3-CE22-498A-A113-F29E1793C161}" dt="2025-08-20T09:21:34.641" v="405" actId="478"/>
          <ac:picMkLst>
            <pc:docMk/>
            <pc:sldMk cId="2728845875" sldId="271"/>
            <ac:picMk id="4" creationId="{9724E5B0-7E48-4246-8816-D1E0A4EC8002}"/>
          </ac:picMkLst>
        </pc:picChg>
        <pc:picChg chg="add mod modCrop">
          <ac:chgData name="Dhruv Panchal" userId="11aec0b4da04368f" providerId="LiveId" clId="{D3D483D3-CE22-498A-A113-F29E1793C161}" dt="2025-08-20T09:32:24.942" v="440" actId="1076"/>
          <ac:picMkLst>
            <pc:docMk/>
            <pc:sldMk cId="2728845875" sldId="271"/>
            <ac:picMk id="6" creationId="{D6425B3E-EE6E-4EFB-A620-2981C2103BB4}"/>
          </ac:picMkLst>
        </pc:picChg>
      </pc:sldChg>
      <pc:sldChg chg="addSp delSp modSp mod">
        <pc:chgData name="Dhruv Panchal" userId="11aec0b4da04368f" providerId="LiveId" clId="{D3D483D3-CE22-498A-A113-F29E1793C161}" dt="2025-08-20T09:42:52.847" v="483" actId="14734"/>
        <pc:sldMkLst>
          <pc:docMk/>
          <pc:sldMk cId="2328359048" sldId="273"/>
        </pc:sldMkLst>
        <pc:spChg chg="mod">
          <ac:chgData name="Dhruv Panchal" userId="11aec0b4da04368f" providerId="LiveId" clId="{D3D483D3-CE22-498A-A113-F29E1793C161}" dt="2025-08-20T09:33:30.520" v="450" actId="1076"/>
          <ac:spMkLst>
            <pc:docMk/>
            <pc:sldMk cId="2328359048" sldId="273"/>
            <ac:spMk id="3" creationId="{F22F1F19-38C8-48DE-872F-C53BD5F7B13E}"/>
          </ac:spMkLst>
        </pc:spChg>
        <pc:spChg chg="mod">
          <ac:chgData name="Dhruv Panchal" userId="11aec0b4da04368f" providerId="LiveId" clId="{D3D483D3-CE22-498A-A113-F29E1793C161}" dt="2025-08-20T09:40:49.924" v="469" actId="2711"/>
          <ac:spMkLst>
            <pc:docMk/>
            <pc:sldMk cId="2328359048" sldId="273"/>
            <ac:spMk id="5" creationId="{8FA6A3AB-B644-47FD-860B-C53249E7F870}"/>
          </ac:spMkLst>
        </pc:spChg>
        <pc:graphicFrameChg chg="add mod modGraphic">
          <ac:chgData name="Dhruv Panchal" userId="11aec0b4da04368f" providerId="LiveId" clId="{D3D483D3-CE22-498A-A113-F29E1793C161}" dt="2025-08-20T09:42:52.847" v="483" actId="14734"/>
          <ac:graphicFrameMkLst>
            <pc:docMk/>
            <pc:sldMk cId="2328359048" sldId="273"/>
            <ac:graphicFrameMk id="2" creationId="{9FA7178C-766D-4C34-B5DB-B482DBEA9004}"/>
          </ac:graphicFrameMkLst>
        </pc:graphicFrameChg>
        <pc:picChg chg="del">
          <ac:chgData name="Dhruv Panchal" userId="11aec0b4da04368f" providerId="LiveId" clId="{D3D483D3-CE22-498A-A113-F29E1793C161}" dt="2025-08-20T09:39:40.686" v="451" actId="478"/>
          <ac:picMkLst>
            <pc:docMk/>
            <pc:sldMk cId="2328359048" sldId="273"/>
            <ac:picMk id="4" creationId="{B6F7FBC1-BF19-41AA-A2B8-D4EFA26FD671}"/>
          </ac:picMkLst>
        </pc:picChg>
      </pc:sldChg>
      <pc:sldChg chg="del">
        <pc:chgData name="Dhruv Panchal" userId="11aec0b4da04368f" providerId="LiveId" clId="{D3D483D3-CE22-498A-A113-F29E1793C161}" dt="2025-08-20T09:43:27.547" v="485" actId="47"/>
        <pc:sldMkLst>
          <pc:docMk/>
          <pc:sldMk cId="2721021215" sldId="275"/>
        </pc:sldMkLst>
      </pc:sldChg>
      <pc:sldChg chg="addSp delSp modSp mod">
        <pc:chgData name="Dhruv Panchal" userId="11aec0b4da04368f" providerId="LiveId" clId="{D3D483D3-CE22-498A-A113-F29E1793C161}" dt="2025-08-20T09:56:46.868" v="562" actId="14100"/>
        <pc:sldMkLst>
          <pc:docMk/>
          <pc:sldMk cId="3420939538" sldId="277"/>
        </pc:sldMkLst>
        <pc:spChg chg="del">
          <ac:chgData name="Dhruv Panchal" userId="11aec0b4da04368f" providerId="LiveId" clId="{D3D483D3-CE22-498A-A113-F29E1793C161}" dt="2025-08-20T09:47:00.945" v="519" actId="478"/>
          <ac:spMkLst>
            <pc:docMk/>
            <pc:sldMk cId="3420939538" sldId="277"/>
            <ac:spMk id="2" creationId="{EABAB0B7-92AC-4BF0-8BFF-470EAF3B7FA2}"/>
          </ac:spMkLst>
        </pc:spChg>
        <pc:spChg chg="mod">
          <ac:chgData name="Dhruv Panchal" userId="11aec0b4da04368f" providerId="LiveId" clId="{D3D483D3-CE22-498A-A113-F29E1793C161}" dt="2025-08-20T09:52:12.170" v="534"/>
          <ac:spMkLst>
            <pc:docMk/>
            <pc:sldMk cId="3420939538" sldId="277"/>
            <ac:spMk id="3" creationId="{F22F1F19-38C8-48DE-872F-C53BD5F7B13E}"/>
          </ac:spMkLst>
        </pc:spChg>
        <pc:spChg chg="add del mod">
          <ac:chgData name="Dhruv Panchal" userId="11aec0b4da04368f" providerId="LiveId" clId="{D3D483D3-CE22-498A-A113-F29E1793C161}" dt="2025-08-20T09:47:02.255" v="520" actId="478"/>
          <ac:spMkLst>
            <pc:docMk/>
            <pc:sldMk cId="3420939538" sldId="277"/>
            <ac:spMk id="6" creationId="{BE5F097C-F026-4C1E-9F22-A9D2C2E27748}"/>
          </ac:spMkLst>
        </pc:spChg>
        <pc:spChg chg="add mod">
          <ac:chgData name="Dhruv Panchal" userId="11aec0b4da04368f" providerId="LiveId" clId="{D3D483D3-CE22-498A-A113-F29E1793C161}" dt="2025-08-20T09:53:30.334" v="553" actId="20577"/>
          <ac:spMkLst>
            <pc:docMk/>
            <pc:sldMk cId="3420939538" sldId="277"/>
            <ac:spMk id="7" creationId="{21074F71-D4D8-4957-A30A-368E865C78E6}"/>
          </ac:spMkLst>
        </pc:spChg>
        <pc:picChg chg="del">
          <ac:chgData name="Dhruv Panchal" userId="11aec0b4da04368f" providerId="LiveId" clId="{D3D483D3-CE22-498A-A113-F29E1793C161}" dt="2025-08-20T09:50:30.883" v="526" actId="478"/>
          <ac:picMkLst>
            <pc:docMk/>
            <pc:sldMk cId="3420939538" sldId="277"/>
            <ac:picMk id="5" creationId="{04E17030-1A0F-4C1C-9768-529C28277F4C}"/>
          </ac:picMkLst>
        </pc:picChg>
        <pc:picChg chg="add mod modCrop">
          <ac:chgData name="Dhruv Panchal" userId="11aec0b4da04368f" providerId="LiveId" clId="{D3D483D3-CE22-498A-A113-F29E1793C161}" dt="2025-08-20T09:56:46.868" v="562" actId="14100"/>
          <ac:picMkLst>
            <pc:docMk/>
            <pc:sldMk cId="3420939538" sldId="277"/>
            <ac:picMk id="9" creationId="{FF383F8E-DE50-4FFF-82D9-5D25425534AD}"/>
          </ac:picMkLst>
        </pc:picChg>
      </pc:sldChg>
      <pc:sldChg chg="del">
        <pc:chgData name="Dhruv Panchal" userId="11aec0b4da04368f" providerId="LiveId" clId="{D3D483D3-CE22-498A-A113-F29E1793C161}" dt="2025-08-20T09:57:19.253" v="564" actId="47"/>
        <pc:sldMkLst>
          <pc:docMk/>
          <pc:sldMk cId="1806085455" sldId="278"/>
        </pc:sldMkLst>
      </pc:sldChg>
      <pc:sldChg chg="del">
        <pc:chgData name="Dhruv Panchal" userId="11aec0b4da04368f" providerId="LiveId" clId="{D3D483D3-CE22-498A-A113-F29E1793C161}" dt="2025-08-20T09:57:17.545" v="563" actId="47"/>
        <pc:sldMkLst>
          <pc:docMk/>
          <pc:sldMk cId="2014915524" sldId="279"/>
        </pc:sldMkLst>
      </pc:sldChg>
      <pc:sldChg chg="addSp delSp modSp mod">
        <pc:chgData name="Dhruv Panchal" userId="11aec0b4da04368f" providerId="LiveId" clId="{D3D483D3-CE22-498A-A113-F29E1793C161}" dt="2025-08-20T09:59:49.778" v="603" actId="1076"/>
        <pc:sldMkLst>
          <pc:docMk/>
          <pc:sldMk cId="3886912105" sldId="280"/>
        </pc:sldMkLst>
        <pc:spChg chg="add mod">
          <ac:chgData name="Dhruv Panchal" userId="11aec0b4da04368f" providerId="LiveId" clId="{D3D483D3-CE22-498A-A113-F29E1793C161}" dt="2025-08-20T09:59:03" v="597" actId="14100"/>
          <ac:spMkLst>
            <pc:docMk/>
            <pc:sldMk cId="3886912105" sldId="280"/>
            <ac:spMk id="2" creationId="{252859A4-3A31-40F0-8AD9-1E8100A7742D}"/>
          </ac:spMkLst>
        </pc:spChg>
        <pc:spChg chg="mod">
          <ac:chgData name="Dhruv Panchal" userId="11aec0b4da04368f" providerId="LiveId" clId="{D3D483D3-CE22-498A-A113-F29E1793C161}" dt="2025-08-20T09:57:44.091" v="572" actId="1076"/>
          <ac:spMkLst>
            <pc:docMk/>
            <pc:sldMk cId="3886912105" sldId="280"/>
            <ac:spMk id="3" creationId="{F22F1F19-38C8-48DE-872F-C53BD5F7B13E}"/>
          </ac:spMkLst>
        </pc:spChg>
        <pc:picChg chg="add mod modCrop">
          <ac:chgData name="Dhruv Panchal" userId="11aec0b4da04368f" providerId="LiveId" clId="{D3D483D3-CE22-498A-A113-F29E1793C161}" dt="2025-08-20T09:59:49.778" v="603" actId="1076"/>
          <ac:picMkLst>
            <pc:docMk/>
            <pc:sldMk cId="3886912105" sldId="280"/>
            <ac:picMk id="5" creationId="{898BDE57-C2CB-40B4-9335-D04BCBC98181}"/>
          </ac:picMkLst>
        </pc:picChg>
        <pc:picChg chg="del mod">
          <ac:chgData name="Dhruv Panchal" userId="11aec0b4da04368f" providerId="LiveId" clId="{D3D483D3-CE22-498A-A113-F29E1793C161}" dt="2025-08-20T09:58:00.890" v="574" actId="478"/>
          <ac:picMkLst>
            <pc:docMk/>
            <pc:sldMk cId="3886912105" sldId="280"/>
            <ac:picMk id="7" creationId="{82C8C070-8C91-45E0-A4D9-49FFDAAB5386}"/>
          </ac:picMkLst>
        </pc:picChg>
      </pc:sldChg>
      <pc:sldChg chg="addSp delSp modSp mod">
        <pc:chgData name="Dhruv Panchal" userId="11aec0b4da04368f" providerId="LiveId" clId="{D3D483D3-CE22-498A-A113-F29E1793C161}" dt="2025-08-20T10:14:53.491" v="732" actId="14100"/>
        <pc:sldMkLst>
          <pc:docMk/>
          <pc:sldMk cId="2979840193" sldId="281"/>
        </pc:sldMkLst>
        <pc:spChg chg="del">
          <ac:chgData name="Dhruv Panchal" userId="11aec0b4da04368f" providerId="LiveId" clId="{D3D483D3-CE22-498A-A113-F29E1793C161}" dt="2025-08-20T10:04:49.862" v="677" actId="478"/>
          <ac:spMkLst>
            <pc:docMk/>
            <pc:sldMk cId="2979840193" sldId="281"/>
            <ac:spMk id="2" creationId="{EABAB0B7-92AC-4BF0-8BFF-470EAF3B7FA2}"/>
          </ac:spMkLst>
        </pc:spChg>
        <pc:spChg chg="mod">
          <ac:chgData name="Dhruv Panchal" userId="11aec0b4da04368f" providerId="LiveId" clId="{D3D483D3-CE22-498A-A113-F29E1793C161}" dt="2025-08-20T10:07:44.239" v="687" actId="1076"/>
          <ac:spMkLst>
            <pc:docMk/>
            <pc:sldMk cId="2979840193" sldId="281"/>
            <ac:spMk id="3" creationId="{F22F1F19-38C8-48DE-872F-C53BD5F7B13E}"/>
          </ac:spMkLst>
        </pc:spChg>
        <pc:spChg chg="add del mod">
          <ac:chgData name="Dhruv Panchal" userId="11aec0b4da04368f" providerId="LiveId" clId="{D3D483D3-CE22-498A-A113-F29E1793C161}" dt="2025-08-20T10:04:51.750" v="678" actId="478"/>
          <ac:spMkLst>
            <pc:docMk/>
            <pc:sldMk cId="2979840193" sldId="281"/>
            <ac:spMk id="6" creationId="{7D3BEDC6-926D-4D87-8F70-0DF6523615DC}"/>
          </ac:spMkLst>
        </pc:spChg>
        <pc:spChg chg="add mod">
          <ac:chgData name="Dhruv Panchal" userId="11aec0b4da04368f" providerId="LiveId" clId="{D3D483D3-CE22-498A-A113-F29E1793C161}" dt="2025-08-20T10:14:47.654" v="731" actId="14100"/>
          <ac:spMkLst>
            <pc:docMk/>
            <pc:sldMk cId="2979840193" sldId="281"/>
            <ac:spMk id="9" creationId="{5B19DDF9-E47D-49C9-B1F4-AD79CBFD5CFB}"/>
          </ac:spMkLst>
        </pc:spChg>
        <pc:picChg chg="del">
          <ac:chgData name="Dhruv Panchal" userId="11aec0b4da04368f" providerId="LiveId" clId="{D3D483D3-CE22-498A-A113-F29E1793C161}" dt="2025-08-20T10:07:26.282" v="679" actId="478"/>
          <ac:picMkLst>
            <pc:docMk/>
            <pc:sldMk cId="2979840193" sldId="281"/>
            <ac:picMk id="5" creationId="{3045C6FA-5D56-49BD-B5D8-63FD2B38952A}"/>
          </ac:picMkLst>
        </pc:picChg>
        <pc:picChg chg="add mod modCrop">
          <ac:chgData name="Dhruv Panchal" userId="11aec0b4da04368f" providerId="LiveId" clId="{D3D483D3-CE22-498A-A113-F29E1793C161}" dt="2025-08-20T10:14:53.491" v="732" actId="14100"/>
          <ac:picMkLst>
            <pc:docMk/>
            <pc:sldMk cId="2979840193" sldId="281"/>
            <ac:picMk id="8" creationId="{89AEBE1C-9522-4F56-8C7F-92702966C74F}"/>
          </ac:picMkLst>
        </pc:picChg>
      </pc:sldChg>
      <pc:sldChg chg="addSp delSp modSp mod">
        <pc:chgData name="Dhruv Panchal" userId="11aec0b4da04368f" providerId="LiveId" clId="{D3D483D3-CE22-498A-A113-F29E1793C161}" dt="2025-08-20T10:25:19.298" v="758" actId="1076"/>
        <pc:sldMkLst>
          <pc:docMk/>
          <pc:sldMk cId="2123510392" sldId="282"/>
        </pc:sldMkLst>
        <pc:spChg chg="mod">
          <ac:chgData name="Dhruv Panchal" userId="11aec0b4da04368f" providerId="LiveId" clId="{D3D483D3-CE22-498A-A113-F29E1793C161}" dt="2025-08-20T10:16:40.318" v="738" actId="27636"/>
          <ac:spMkLst>
            <pc:docMk/>
            <pc:sldMk cId="2123510392" sldId="282"/>
            <ac:spMk id="3" creationId="{F22F1F19-38C8-48DE-872F-C53BD5F7B13E}"/>
          </ac:spMkLst>
        </pc:spChg>
        <pc:spChg chg="mod">
          <ac:chgData name="Dhruv Panchal" userId="11aec0b4da04368f" providerId="LiveId" clId="{D3D483D3-CE22-498A-A113-F29E1793C161}" dt="2025-08-20T10:24:45.032" v="749" actId="2711"/>
          <ac:spMkLst>
            <pc:docMk/>
            <pc:sldMk cId="2123510392" sldId="282"/>
            <ac:spMk id="9" creationId="{F76A8F61-C0F9-4968-9E63-D4900EF2D979}"/>
          </ac:spMkLst>
        </pc:spChg>
        <pc:picChg chg="add mod modCrop">
          <ac:chgData name="Dhruv Panchal" userId="11aec0b4da04368f" providerId="LiveId" clId="{D3D483D3-CE22-498A-A113-F29E1793C161}" dt="2025-08-20T10:25:19.298" v="758" actId="1076"/>
          <ac:picMkLst>
            <pc:docMk/>
            <pc:sldMk cId="2123510392" sldId="282"/>
            <ac:picMk id="4" creationId="{93223BAA-40CD-4B7A-932E-848044D4367B}"/>
          </ac:picMkLst>
        </pc:picChg>
        <pc:picChg chg="del">
          <ac:chgData name="Dhruv Panchal" userId="11aec0b4da04368f" providerId="LiveId" clId="{D3D483D3-CE22-498A-A113-F29E1793C161}" dt="2025-08-20T10:16:46.202" v="739" actId="478"/>
          <ac:picMkLst>
            <pc:docMk/>
            <pc:sldMk cId="2123510392" sldId="282"/>
            <ac:picMk id="8" creationId="{8734A1E1-4383-4420-B2D9-99079B379488}"/>
          </ac:picMkLst>
        </pc:picChg>
      </pc:sldChg>
      <pc:sldChg chg="addSp delSp modSp mod">
        <pc:chgData name="Dhruv Panchal" userId="11aec0b4da04368f" providerId="LiveId" clId="{D3D483D3-CE22-498A-A113-F29E1793C161}" dt="2025-08-20T10:46:09.778" v="773" actId="1076"/>
        <pc:sldMkLst>
          <pc:docMk/>
          <pc:sldMk cId="2998679463" sldId="284"/>
        </pc:sldMkLst>
        <pc:spChg chg="mod">
          <ac:chgData name="Dhruv Panchal" userId="11aec0b4da04368f" providerId="LiveId" clId="{D3D483D3-CE22-498A-A113-F29E1793C161}" dt="2025-08-20T10:36:32.843" v="763" actId="20577"/>
          <ac:spMkLst>
            <pc:docMk/>
            <pc:sldMk cId="2998679463" sldId="284"/>
            <ac:spMk id="3" creationId="{F22F1F19-38C8-48DE-872F-C53BD5F7B13E}"/>
          </ac:spMkLst>
        </pc:spChg>
        <pc:picChg chg="add mod modCrop">
          <ac:chgData name="Dhruv Panchal" userId="11aec0b4da04368f" providerId="LiveId" clId="{D3D483D3-CE22-498A-A113-F29E1793C161}" dt="2025-08-20T10:46:09.778" v="773" actId="1076"/>
          <ac:picMkLst>
            <pc:docMk/>
            <pc:sldMk cId="2998679463" sldId="284"/>
            <ac:picMk id="4" creationId="{D790C2DC-3417-4F21-A4C9-FF803211F628}"/>
          </ac:picMkLst>
        </pc:picChg>
        <pc:picChg chg="del">
          <ac:chgData name="Dhruv Panchal" userId="11aec0b4da04368f" providerId="LiveId" clId="{D3D483D3-CE22-498A-A113-F29E1793C161}" dt="2025-08-20T10:36:35.002" v="764" actId="478"/>
          <ac:picMkLst>
            <pc:docMk/>
            <pc:sldMk cId="2998679463" sldId="284"/>
            <ac:picMk id="8" creationId="{6A17EAFA-4A4B-4245-9F2D-9128C1A0197E}"/>
          </ac:picMkLst>
        </pc:picChg>
      </pc:sldChg>
      <pc:sldChg chg="del">
        <pc:chgData name="Dhruv Panchal" userId="11aec0b4da04368f" providerId="LiveId" clId="{D3D483D3-CE22-498A-A113-F29E1793C161}" dt="2025-08-20T10:36:37.960" v="765" actId="47"/>
        <pc:sldMkLst>
          <pc:docMk/>
          <pc:sldMk cId="707175639" sldId="286"/>
        </pc:sldMkLst>
      </pc:sldChg>
      <pc:sldChg chg="addSp delSp modSp mod">
        <pc:chgData name="Dhruv Panchal" userId="11aec0b4da04368f" providerId="LiveId" clId="{D3D483D3-CE22-498A-A113-F29E1793C161}" dt="2025-08-21T05:54:07.782" v="874" actId="1076"/>
        <pc:sldMkLst>
          <pc:docMk/>
          <pc:sldMk cId="3987579783" sldId="288"/>
        </pc:sldMkLst>
        <pc:spChg chg="del">
          <ac:chgData name="Dhruv Panchal" userId="11aec0b4da04368f" providerId="LiveId" clId="{D3D483D3-CE22-498A-A113-F29E1793C161}" dt="2025-08-21T05:35:59.663" v="819" actId="478"/>
          <ac:spMkLst>
            <pc:docMk/>
            <pc:sldMk cId="3987579783" sldId="288"/>
            <ac:spMk id="2" creationId="{EABAB0B7-92AC-4BF0-8BFF-470EAF3B7FA2}"/>
          </ac:spMkLst>
        </pc:spChg>
        <pc:spChg chg="mod">
          <ac:chgData name="Dhruv Panchal" userId="11aec0b4da04368f" providerId="LiveId" clId="{D3D483D3-CE22-498A-A113-F29E1793C161}" dt="2025-08-21T05:54:07.782" v="874" actId="1076"/>
          <ac:spMkLst>
            <pc:docMk/>
            <pc:sldMk cId="3987579783" sldId="288"/>
            <ac:spMk id="3" creationId="{F22F1F19-38C8-48DE-872F-C53BD5F7B13E}"/>
          </ac:spMkLst>
        </pc:spChg>
        <pc:spChg chg="add del mod">
          <ac:chgData name="Dhruv Panchal" userId="11aec0b4da04368f" providerId="LiveId" clId="{D3D483D3-CE22-498A-A113-F29E1793C161}" dt="2025-08-21T05:36:00.943" v="820" actId="478"/>
          <ac:spMkLst>
            <pc:docMk/>
            <pc:sldMk cId="3987579783" sldId="288"/>
            <ac:spMk id="5" creationId="{F64EA268-2481-4B98-8FB0-3D60294639D1}"/>
          </ac:spMkLst>
        </pc:spChg>
        <pc:spChg chg="add mod">
          <ac:chgData name="Dhruv Panchal" userId="11aec0b4da04368f" providerId="LiveId" clId="{D3D483D3-CE22-498A-A113-F29E1793C161}" dt="2025-08-21T05:41:36.873" v="853" actId="2711"/>
          <ac:spMkLst>
            <pc:docMk/>
            <pc:sldMk cId="3987579783" sldId="288"/>
            <ac:spMk id="6" creationId="{36C71240-F318-4200-BEA4-9A8FB11D8937}"/>
          </ac:spMkLst>
        </pc:spChg>
        <pc:picChg chg="add mod modCrop">
          <ac:chgData name="Dhruv Panchal" userId="11aec0b4da04368f" providerId="LiveId" clId="{D3D483D3-CE22-498A-A113-F29E1793C161}" dt="2025-08-21T05:42:04.673" v="859" actId="14100"/>
          <ac:picMkLst>
            <pc:docMk/>
            <pc:sldMk cId="3987579783" sldId="288"/>
            <ac:picMk id="8" creationId="{9E75C41C-849A-4558-85F2-D15507805DB7}"/>
          </ac:picMkLst>
        </pc:picChg>
      </pc:sldChg>
      <pc:sldChg chg="addSp delSp modSp mod">
        <pc:chgData name="Dhruv Panchal" userId="11aec0b4da04368f" providerId="LiveId" clId="{D3D483D3-CE22-498A-A113-F29E1793C161}" dt="2025-08-21T06:07:30.037" v="899" actId="14100"/>
        <pc:sldMkLst>
          <pc:docMk/>
          <pc:sldMk cId="796216171" sldId="289"/>
        </pc:sldMkLst>
        <pc:spChg chg="del">
          <ac:chgData name="Dhruv Panchal" userId="11aec0b4da04368f" providerId="LiveId" clId="{D3D483D3-CE22-498A-A113-F29E1793C161}" dt="2025-08-21T05:52:20.532" v="860" actId="478"/>
          <ac:spMkLst>
            <pc:docMk/>
            <pc:sldMk cId="796216171" sldId="289"/>
            <ac:spMk id="2" creationId="{EABAB0B7-92AC-4BF0-8BFF-470EAF3B7FA2}"/>
          </ac:spMkLst>
        </pc:spChg>
        <pc:spChg chg="mod">
          <ac:chgData name="Dhruv Panchal" userId="11aec0b4da04368f" providerId="LiveId" clId="{D3D483D3-CE22-498A-A113-F29E1793C161}" dt="2025-08-21T05:54:03.297" v="873" actId="1076"/>
          <ac:spMkLst>
            <pc:docMk/>
            <pc:sldMk cId="796216171" sldId="289"/>
            <ac:spMk id="3" creationId="{F22F1F19-38C8-48DE-872F-C53BD5F7B13E}"/>
          </ac:spMkLst>
        </pc:spChg>
        <pc:spChg chg="add del mod">
          <ac:chgData name="Dhruv Panchal" userId="11aec0b4da04368f" providerId="LiveId" clId="{D3D483D3-CE22-498A-A113-F29E1793C161}" dt="2025-08-21T05:52:22.923" v="861" actId="478"/>
          <ac:spMkLst>
            <pc:docMk/>
            <pc:sldMk cId="796216171" sldId="289"/>
            <ac:spMk id="5" creationId="{8916EAF4-A7E6-48D2-8916-3371B51D24B5}"/>
          </ac:spMkLst>
        </pc:spChg>
        <pc:spChg chg="add mod">
          <ac:chgData name="Dhruv Panchal" userId="11aec0b4da04368f" providerId="LiveId" clId="{D3D483D3-CE22-498A-A113-F29E1793C161}" dt="2025-08-21T06:04:10.478" v="887" actId="1076"/>
          <ac:spMkLst>
            <pc:docMk/>
            <pc:sldMk cId="796216171" sldId="289"/>
            <ac:spMk id="6" creationId="{C4684954-0A17-4E96-A7A8-DA0C46ADE814}"/>
          </ac:spMkLst>
        </pc:spChg>
        <pc:picChg chg="add del mod modCrop">
          <ac:chgData name="Dhruv Panchal" userId="11aec0b4da04368f" providerId="LiveId" clId="{D3D483D3-CE22-498A-A113-F29E1793C161}" dt="2025-08-21T06:07:08.668" v="894" actId="478"/>
          <ac:picMkLst>
            <pc:docMk/>
            <pc:sldMk cId="796216171" sldId="289"/>
            <ac:picMk id="8" creationId="{F33AE704-EE44-401A-B7E1-23ED18F5330B}"/>
          </ac:picMkLst>
        </pc:picChg>
        <pc:picChg chg="add mod modCrop">
          <ac:chgData name="Dhruv Panchal" userId="11aec0b4da04368f" providerId="LiveId" clId="{D3D483D3-CE22-498A-A113-F29E1793C161}" dt="2025-08-21T06:07:30.037" v="899" actId="14100"/>
          <ac:picMkLst>
            <pc:docMk/>
            <pc:sldMk cId="796216171" sldId="289"/>
            <ac:picMk id="10" creationId="{9BDAE0E7-85EB-44B3-96CA-40C672359711}"/>
          </ac:picMkLst>
        </pc:picChg>
      </pc:sldChg>
      <pc:sldChg chg="addSp delSp modSp mod">
        <pc:chgData name="Dhruv Panchal" userId="11aec0b4da04368f" providerId="LiveId" clId="{D3D483D3-CE22-498A-A113-F29E1793C161}" dt="2025-08-21T06:14:33.898" v="929" actId="14100"/>
        <pc:sldMkLst>
          <pc:docMk/>
          <pc:sldMk cId="4168312318" sldId="290"/>
        </pc:sldMkLst>
        <pc:spChg chg="del mod">
          <ac:chgData name="Dhruv Panchal" userId="11aec0b4da04368f" providerId="LiveId" clId="{D3D483D3-CE22-498A-A113-F29E1793C161}" dt="2025-08-21T06:10:58.759" v="901" actId="478"/>
          <ac:spMkLst>
            <pc:docMk/>
            <pc:sldMk cId="4168312318" sldId="290"/>
            <ac:spMk id="2" creationId="{EABAB0B7-92AC-4BF0-8BFF-470EAF3B7FA2}"/>
          </ac:spMkLst>
        </pc:spChg>
        <pc:spChg chg="mod">
          <ac:chgData name="Dhruv Panchal" userId="11aec0b4da04368f" providerId="LiveId" clId="{D3D483D3-CE22-498A-A113-F29E1793C161}" dt="2025-08-21T06:12:07.423" v="910" actId="1076"/>
          <ac:spMkLst>
            <pc:docMk/>
            <pc:sldMk cId="4168312318" sldId="290"/>
            <ac:spMk id="3" creationId="{F22F1F19-38C8-48DE-872F-C53BD5F7B13E}"/>
          </ac:spMkLst>
        </pc:spChg>
        <pc:spChg chg="add del mod">
          <ac:chgData name="Dhruv Panchal" userId="11aec0b4da04368f" providerId="LiveId" clId="{D3D483D3-CE22-498A-A113-F29E1793C161}" dt="2025-08-21T06:11:49.281" v="902" actId="478"/>
          <ac:spMkLst>
            <pc:docMk/>
            <pc:sldMk cId="4168312318" sldId="290"/>
            <ac:spMk id="5" creationId="{46F1002E-B6F3-414E-AC2E-7D3A48975D0E}"/>
          </ac:spMkLst>
        </pc:spChg>
        <pc:spChg chg="add mod">
          <ac:chgData name="Dhruv Panchal" userId="11aec0b4da04368f" providerId="LiveId" clId="{D3D483D3-CE22-498A-A113-F29E1793C161}" dt="2025-08-21T06:14:15.733" v="923" actId="1076"/>
          <ac:spMkLst>
            <pc:docMk/>
            <pc:sldMk cId="4168312318" sldId="290"/>
            <ac:spMk id="6" creationId="{EB1C8602-C678-4734-8B89-4A77A030F86D}"/>
          </ac:spMkLst>
        </pc:spChg>
        <pc:picChg chg="add mod">
          <ac:chgData name="Dhruv Panchal" userId="11aec0b4da04368f" providerId="LiveId" clId="{D3D483D3-CE22-498A-A113-F29E1793C161}" dt="2025-08-21T06:14:33.898" v="929" actId="14100"/>
          <ac:picMkLst>
            <pc:docMk/>
            <pc:sldMk cId="4168312318" sldId="290"/>
            <ac:picMk id="8" creationId="{6CE7BCB9-E360-40A4-8075-F0A246E94530}"/>
          </ac:picMkLst>
        </pc:picChg>
      </pc:sldChg>
      <pc:sldChg chg="del">
        <pc:chgData name="Dhruv Panchal" userId="11aec0b4da04368f" providerId="LiveId" clId="{D3D483D3-CE22-498A-A113-F29E1793C161}" dt="2025-08-21T06:14:41.850" v="930" actId="47"/>
        <pc:sldMkLst>
          <pc:docMk/>
          <pc:sldMk cId="1038778310" sldId="291"/>
        </pc:sldMkLst>
      </pc:sldChg>
      <pc:sldChg chg="modSp mod modAnim">
        <pc:chgData name="Dhruv Panchal" userId="11aec0b4da04368f" providerId="LiveId" clId="{D3D483D3-CE22-498A-A113-F29E1793C161}" dt="2025-08-20T10:03:59.896" v="668" actId="113"/>
        <pc:sldMkLst>
          <pc:docMk/>
          <pc:sldMk cId="588822778" sldId="292"/>
        </pc:sldMkLst>
        <pc:spChg chg="mod">
          <ac:chgData name="Dhruv Panchal" userId="11aec0b4da04368f" providerId="LiveId" clId="{D3D483D3-CE22-498A-A113-F29E1793C161}" dt="2025-08-20T08:46:33.781" v="223" actId="20577"/>
          <ac:spMkLst>
            <pc:docMk/>
            <pc:sldMk cId="588822778" sldId="292"/>
            <ac:spMk id="2" creationId="{66E802DC-C4B0-4335-99AF-BDADADB15ED7}"/>
          </ac:spMkLst>
        </pc:spChg>
        <pc:spChg chg="mod">
          <ac:chgData name="Dhruv Panchal" userId="11aec0b4da04368f" providerId="LiveId" clId="{D3D483D3-CE22-498A-A113-F29E1793C161}" dt="2025-08-20T10:03:59.896" v="668" actId="113"/>
          <ac:spMkLst>
            <pc:docMk/>
            <pc:sldMk cId="588822778" sldId="292"/>
            <ac:spMk id="3" creationId="{9DBCA23D-633B-4CA6-991F-8DF4891F1B2A}"/>
          </ac:spMkLst>
        </pc:spChg>
      </pc:sldChg>
      <pc:sldChg chg="modSp mod modAnim">
        <pc:chgData name="Dhruv Panchal" userId="11aec0b4da04368f" providerId="LiveId" clId="{D3D483D3-CE22-498A-A113-F29E1793C161}" dt="2025-08-20T10:03:37.158" v="665" actId="113"/>
        <pc:sldMkLst>
          <pc:docMk/>
          <pc:sldMk cId="379609966" sldId="293"/>
        </pc:sldMkLst>
        <pc:spChg chg="mod">
          <ac:chgData name="Dhruv Panchal" userId="11aec0b4da04368f" providerId="LiveId" clId="{D3D483D3-CE22-498A-A113-F29E1793C161}" dt="2025-08-20T08:57:27.802" v="294" actId="20577"/>
          <ac:spMkLst>
            <pc:docMk/>
            <pc:sldMk cId="379609966" sldId="293"/>
            <ac:spMk id="2" creationId="{66E802DC-C4B0-4335-99AF-BDADADB15ED7}"/>
          </ac:spMkLst>
        </pc:spChg>
        <pc:spChg chg="mod">
          <ac:chgData name="Dhruv Panchal" userId="11aec0b4da04368f" providerId="LiveId" clId="{D3D483D3-CE22-498A-A113-F29E1793C161}" dt="2025-08-20T10:03:37.158" v="665" actId="113"/>
          <ac:spMkLst>
            <pc:docMk/>
            <pc:sldMk cId="379609966" sldId="293"/>
            <ac:spMk id="3" creationId="{9DBCA23D-633B-4CA6-991F-8DF4891F1B2A}"/>
          </ac:spMkLst>
        </pc:spChg>
      </pc:sldChg>
      <pc:sldChg chg="modSp mod modAnim">
        <pc:chgData name="Dhruv Panchal" userId="11aec0b4da04368f" providerId="LiveId" clId="{D3D483D3-CE22-498A-A113-F29E1793C161}" dt="2025-08-20T10:03:54.546" v="667" actId="113"/>
        <pc:sldMkLst>
          <pc:docMk/>
          <pc:sldMk cId="1726535782" sldId="295"/>
        </pc:sldMkLst>
        <pc:spChg chg="mod">
          <ac:chgData name="Dhruv Panchal" userId="11aec0b4da04368f" providerId="LiveId" clId="{D3D483D3-CE22-498A-A113-F29E1793C161}" dt="2025-08-20T08:57:21.747" v="290" actId="20577"/>
          <ac:spMkLst>
            <pc:docMk/>
            <pc:sldMk cId="1726535782" sldId="295"/>
            <ac:spMk id="2" creationId="{66E802DC-C4B0-4335-99AF-BDADADB15ED7}"/>
          </ac:spMkLst>
        </pc:spChg>
        <pc:spChg chg="mod">
          <ac:chgData name="Dhruv Panchal" userId="11aec0b4da04368f" providerId="LiveId" clId="{D3D483D3-CE22-498A-A113-F29E1793C161}" dt="2025-08-20T10:03:54.546" v="667" actId="113"/>
          <ac:spMkLst>
            <pc:docMk/>
            <pc:sldMk cId="1726535782" sldId="295"/>
            <ac:spMk id="3" creationId="{9DBCA23D-633B-4CA6-991F-8DF4891F1B2A}"/>
          </ac:spMkLst>
        </pc:spChg>
      </pc:sldChg>
      <pc:sldChg chg="modSp mod modAnim">
        <pc:chgData name="Dhruv Panchal" userId="11aec0b4da04368f" providerId="LiveId" clId="{D3D483D3-CE22-498A-A113-F29E1793C161}" dt="2025-08-20T10:03:50.424" v="666" actId="113"/>
        <pc:sldMkLst>
          <pc:docMk/>
          <pc:sldMk cId="3689395834" sldId="296"/>
        </pc:sldMkLst>
        <pc:spChg chg="mod">
          <ac:chgData name="Dhruv Panchal" userId="11aec0b4da04368f" providerId="LiveId" clId="{D3D483D3-CE22-498A-A113-F29E1793C161}" dt="2025-08-20T08:57:24.877" v="292" actId="20577"/>
          <ac:spMkLst>
            <pc:docMk/>
            <pc:sldMk cId="3689395834" sldId="296"/>
            <ac:spMk id="2" creationId="{66E802DC-C4B0-4335-99AF-BDADADB15ED7}"/>
          </ac:spMkLst>
        </pc:spChg>
        <pc:spChg chg="mod">
          <ac:chgData name="Dhruv Panchal" userId="11aec0b4da04368f" providerId="LiveId" clId="{D3D483D3-CE22-498A-A113-F29E1793C161}" dt="2025-08-20T10:03:50.424" v="666" actId="113"/>
          <ac:spMkLst>
            <pc:docMk/>
            <pc:sldMk cId="3689395834" sldId="296"/>
            <ac:spMk id="3" creationId="{9DBCA23D-633B-4CA6-991F-8DF4891F1B2A}"/>
          </ac:spMkLst>
        </pc:spChg>
      </pc:sldChg>
      <pc:sldChg chg="modSp mod modAnim">
        <pc:chgData name="Dhruv Panchal" userId="11aec0b4da04368f" providerId="LiveId" clId="{D3D483D3-CE22-498A-A113-F29E1793C161}" dt="2025-08-20T10:03:32.536" v="664" actId="113"/>
        <pc:sldMkLst>
          <pc:docMk/>
          <pc:sldMk cId="1919845341" sldId="297"/>
        </pc:sldMkLst>
        <pc:spChg chg="mod">
          <ac:chgData name="Dhruv Panchal" userId="11aec0b4da04368f" providerId="LiveId" clId="{D3D483D3-CE22-498A-A113-F29E1793C161}" dt="2025-08-20T08:57:32.292" v="300" actId="20577"/>
          <ac:spMkLst>
            <pc:docMk/>
            <pc:sldMk cId="1919845341" sldId="297"/>
            <ac:spMk id="2" creationId="{66E802DC-C4B0-4335-99AF-BDADADB15ED7}"/>
          </ac:spMkLst>
        </pc:spChg>
        <pc:spChg chg="mod">
          <ac:chgData name="Dhruv Panchal" userId="11aec0b4da04368f" providerId="LiveId" clId="{D3D483D3-CE22-498A-A113-F29E1793C161}" dt="2025-08-20T10:03:32.536" v="664" actId="113"/>
          <ac:spMkLst>
            <pc:docMk/>
            <pc:sldMk cId="1919845341" sldId="297"/>
            <ac:spMk id="3" creationId="{9DBCA23D-633B-4CA6-991F-8DF4891F1B2A}"/>
          </ac:spMkLst>
        </pc:spChg>
      </pc:sldChg>
      <pc:sldChg chg="addSp delSp modSp mod">
        <pc:chgData name="Dhruv Panchal" userId="11aec0b4da04368f" providerId="LiveId" clId="{D3D483D3-CE22-498A-A113-F29E1793C161}" dt="2025-08-20T09:17:04.546" v="397" actId="1076"/>
        <pc:sldMkLst>
          <pc:docMk/>
          <pc:sldMk cId="1113737127" sldId="299"/>
        </pc:sldMkLst>
        <pc:spChg chg="mod">
          <ac:chgData name="Dhruv Panchal" userId="11aec0b4da04368f" providerId="LiveId" clId="{D3D483D3-CE22-498A-A113-F29E1793C161}" dt="2025-08-20T09:17:04.546" v="397" actId="1076"/>
          <ac:spMkLst>
            <pc:docMk/>
            <pc:sldMk cId="1113737127" sldId="299"/>
            <ac:spMk id="3" creationId="{F22F1F19-38C8-48DE-872F-C53BD5F7B13E}"/>
          </ac:spMkLst>
        </pc:spChg>
        <pc:spChg chg="mod">
          <ac:chgData name="Dhruv Panchal" userId="11aec0b4da04368f" providerId="LiveId" clId="{D3D483D3-CE22-498A-A113-F29E1793C161}" dt="2025-08-20T09:16:49.437" v="395" actId="1076"/>
          <ac:spMkLst>
            <pc:docMk/>
            <pc:sldMk cId="1113737127" sldId="299"/>
            <ac:spMk id="8" creationId="{5757CDB8-B550-4CA3-9D79-E7BE7AE84B2A}"/>
          </ac:spMkLst>
        </pc:spChg>
        <pc:picChg chg="add mod modCrop">
          <ac:chgData name="Dhruv Panchal" userId="11aec0b4da04368f" providerId="LiveId" clId="{D3D483D3-CE22-498A-A113-F29E1793C161}" dt="2025-08-20T09:16:51.236" v="396" actId="1076"/>
          <ac:picMkLst>
            <pc:docMk/>
            <pc:sldMk cId="1113737127" sldId="299"/>
            <ac:picMk id="4" creationId="{1222604E-CF51-44C6-85FB-7E8314FCA54D}"/>
          </ac:picMkLst>
        </pc:picChg>
        <pc:picChg chg="del">
          <ac:chgData name="Dhruv Panchal" userId="11aec0b4da04368f" providerId="LiveId" clId="{D3D483D3-CE22-498A-A113-F29E1793C161}" dt="2025-08-20T09:10:38.505" v="363" actId="478"/>
          <ac:picMkLst>
            <pc:docMk/>
            <pc:sldMk cId="1113737127" sldId="299"/>
            <ac:picMk id="7" creationId="{E2AA894D-1EE1-4D63-B45C-921C73700581}"/>
          </ac:picMkLst>
        </pc:picChg>
      </pc:sldChg>
      <pc:sldChg chg="del">
        <pc:chgData name="Dhruv Panchal" userId="11aec0b4da04368f" providerId="LiveId" clId="{D3D483D3-CE22-498A-A113-F29E1793C161}" dt="2025-08-20T09:43:33.389" v="487" actId="47"/>
        <pc:sldMkLst>
          <pc:docMk/>
          <pc:sldMk cId="469897332" sldId="300"/>
        </pc:sldMkLst>
      </pc:sldChg>
      <pc:sldChg chg="del">
        <pc:chgData name="Dhruv Panchal" userId="11aec0b4da04368f" providerId="LiveId" clId="{D3D483D3-CE22-498A-A113-F29E1793C161}" dt="2025-08-20T09:43:32.141" v="486" actId="47"/>
        <pc:sldMkLst>
          <pc:docMk/>
          <pc:sldMk cId="1830069711" sldId="301"/>
        </pc:sldMkLst>
      </pc:sldChg>
      <pc:sldChg chg="del">
        <pc:chgData name="Dhruv Panchal" userId="11aec0b4da04368f" providerId="LiveId" clId="{D3D483D3-CE22-498A-A113-F29E1793C161}" dt="2025-08-20T10:00:23.718" v="605" actId="47"/>
        <pc:sldMkLst>
          <pc:docMk/>
          <pc:sldMk cId="4286799024" sldId="302"/>
        </pc:sldMkLst>
      </pc:sldChg>
      <pc:sldChg chg="modSp mod modAnim">
        <pc:chgData name="Dhruv Panchal" userId="11aec0b4da04368f" providerId="LiveId" clId="{D3D483D3-CE22-498A-A113-F29E1793C161}" dt="2025-08-20T10:02:40.969" v="649" actId="113"/>
        <pc:sldMkLst>
          <pc:docMk/>
          <pc:sldMk cId="3939573624" sldId="304"/>
        </pc:sldMkLst>
        <pc:spChg chg="mod">
          <ac:chgData name="Dhruv Panchal" userId="11aec0b4da04368f" providerId="LiveId" clId="{D3D483D3-CE22-498A-A113-F29E1793C161}" dt="2025-08-20T10:00:30.600" v="607" actId="20577"/>
          <ac:spMkLst>
            <pc:docMk/>
            <pc:sldMk cId="3939573624" sldId="304"/>
            <ac:spMk id="2" creationId="{66E802DC-C4B0-4335-99AF-BDADADB15ED7}"/>
          </ac:spMkLst>
        </pc:spChg>
        <pc:spChg chg="mod">
          <ac:chgData name="Dhruv Panchal" userId="11aec0b4da04368f" providerId="LiveId" clId="{D3D483D3-CE22-498A-A113-F29E1793C161}" dt="2025-08-20T10:02:40.969" v="649" actId="113"/>
          <ac:spMkLst>
            <pc:docMk/>
            <pc:sldMk cId="3939573624" sldId="304"/>
            <ac:spMk id="3" creationId="{9DBCA23D-633B-4CA6-991F-8DF4891F1B2A}"/>
          </ac:spMkLst>
        </pc:spChg>
      </pc:sldChg>
      <pc:sldChg chg="modSp mod modAnim">
        <pc:chgData name="Dhruv Panchal" userId="11aec0b4da04368f" providerId="LiveId" clId="{D3D483D3-CE22-498A-A113-F29E1793C161}" dt="2025-08-20T10:01:27.603" v="634" actId="2711"/>
        <pc:sldMkLst>
          <pc:docMk/>
          <pc:sldMk cId="2247872291" sldId="305"/>
        </pc:sldMkLst>
        <pc:spChg chg="mod">
          <ac:chgData name="Dhruv Panchal" userId="11aec0b4da04368f" providerId="LiveId" clId="{D3D483D3-CE22-498A-A113-F29E1793C161}" dt="2025-08-20T10:00:34.678" v="609" actId="20577"/>
          <ac:spMkLst>
            <pc:docMk/>
            <pc:sldMk cId="2247872291" sldId="305"/>
            <ac:spMk id="2" creationId="{66E802DC-C4B0-4335-99AF-BDADADB15ED7}"/>
          </ac:spMkLst>
        </pc:spChg>
        <pc:spChg chg="mod">
          <ac:chgData name="Dhruv Panchal" userId="11aec0b4da04368f" providerId="LiveId" clId="{D3D483D3-CE22-498A-A113-F29E1793C161}" dt="2025-08-20T10:01:27.603" v="634" actId="2711"/>
          <ac:spMkLst>
            <pc:docMk/>
            <pc:sldMk cId="2247872291" sldId="305"/>
            <ac:spMk id="3" creationId="{9DBCA23D-633B-4CA6-991F-8DF4891F1B2A}"/>
          </ac:spMkLst>
        </pc:spChg>
      </pc:sldChg>
      <pc:sldChg chg="modSp mod modAnim">
        <pc:chgData name="Dhruv Panchal" userId="11aec0b4da04368f" providerId="LiveId" clId="{D3D483D3-CE22-498A-A113-F29E1793C161}" dt="2025-08-20T10:02:34.465" v="648" actId="113"/>
        <pc:sldMkLst>
          <pc:docMk/>
          <pc:sldMk cId="2320616119" sldId="306"/>
        </pc:sldMkLst>
        <pc:spChg chg="mod">
          <ac:chgData name="Dhruv Panchal" userId="11aec0b4da04368f" providerId="LiveId" clId="{D3D483D3-CE22-498A-A113-F29E1793C161}" dt="2025-08-20T10:00:41.735" v="613" actId="20577"/>
          <ac:spMkLst>
            <pc:docMk/>
            <pc:sldMk cId="2320616119" sldId="306"/>
            <ac:spMk id="2" creationId="{66E802DC-C4B0-4335-99AF-BDADADB15ED7}"/>
          </ac:spMkLst>
        </pc:spChg>
        <pc:spChg chg="mod">
          <ac:chgData name="Dhruv Panchal" userId="11aec0b4da04368f" providerId="LiveId" clId="{D3D483D3-CE22-498A-A113-F29E1793C161}" dt="2025-08-20T10:02:34.465" v="648" actId="113"/>
          <ac:spMkLst>
            <pc:docMk/>
            <pc:sldMk cId="2320616119" sldId="306"/>
            <ac:spMk id="3" creationId="{9DBCA23D-633B-4CA6-991F-8DF4891F1B2A}"/>
          </ac:spMkLst>
        </pc:spChg>
      </pc:sldChg>
      <pc:sldChg chg="modSp mod modAnim">
        <pc:chgData name="Dhruv Panchal" userId="11aec0b4da04368f" providerId="LiveId" clId="{D3D483D3-CE22-498A-A113-F29E1793C161}" dt="2025-08-20T10:02:27.497" v="647" actId="20577"/>
        <pc:sldMkLst>
          <pc:docMk/>
          <pc:sldMk cId="2220567358" sldId="307"/>
        </pc:sldMkLst>
        <pc:spChg chg="mod">
          <ac:chgData name="Dhruv Panchal" userId="11aec0b4da04368f" providerId="LiveId" clId="{D3D483D3-CE22-498A-A113-F29E1793C161}" dt="2025-08-20T10:00:38.535" v="611" actId="20577"/>
          <ac:spMkLst>
            <pc:docMk/>
            <pc:sldMk cId="2220567358" sldId="307"/>
            <ac:spMk id="2" creationId="{66E802DC-C4B0-4335-99AF-BDADADB15ED7}"/>
          </ac:spMkLst>
        </pc:spChg>
        <pc:spChg chg="mod">
          <ac:chgData name="Dhruv Panchal" userId="11aec0b4da04368f" providerId="LiveId" clId="{D3D483D3-CE22-498A-A113-F29E1793C161}" dt="2025-08-20T10:02:25.155" v="646" actId="20577"/>
          <ac:spMkLst>
            <pc:docMk/>
            <pc:sldMk cId="2220567358" sldId="307"/>
            <ac:spMk id="3" creationId="{9DBCA23D-633B-4CA6-991F-8DF4891F1B2A}"/>
          </ac:spMkLst>
        </pc:spChg>
      </pc:sldChg>
      <pc:sldChg chg="modSp mod modAnim">
        <pc:chgData name="Dhruv Panchal" userId="11aec0b4da04368f" providerId="LiveId" clId="{D3D483D3-CE22-498A-A113-F29E1793C161}" dt="2025-08-20T10:02:18.377" v="644" actId="113"/>
        <pc:sldMkLst>
          <pc:docMk/>
          <pc:sldMk cId="2921524288" sldId="308"/>
        </pc:sldMkLst>
        <pc:spChg chg="mod">
          <ac:chgData name="Dhruv Panchal" userId="11aec0b4da04368f" providerId="LiveId" clId="{D3D483D3-CE22-498A-A113-F29E1793C161}" dt="2025-08-20T10:00:45.623" v="615" actId="20577"/>
          <ac:spMkLst>
            <pc:docMk/>
            <pc:sldMk cId="2921524288" sldId="308"/>
            <ac:spMk id="2" creationId="{66E802DC-C4B0-4335-99AF-BDADADB15ED7}"/>
          </ac:spMkLst>
        </pc:spChg>
        <pc:spChg chg="mod">
          <ac:chgData name="Dhruv Panchal" userId="11aec0b4da04368f" providerId="LiveId" clId="{D3D483D3-CE22-498A-A113-F29E1793C161}" dt="2025-08-20T10:02:18.377" v="644" actId="113"/>
          <ac:spMkLst>
            <pc:docMk/>
            <pc:sldMk cId="2921524288" sldId="308"/>
            <ac:spMk id="3" creationId="{9DBCA23D-633B-4CA6-991F-8DF4891F1B2A}"/>
          </ac:spMkLst>
        </pc:spChg>
      </pc:sldChg>
      <pc:sldChg chg="modSp mod modAnim">
        <pc:chgData name="Dhruv Panchal" userId="11aec0b4da04368f" providerId="LiveId" clId="{D3D483D3-CE22-498A-A113-F29E1793C161}" dt="2025-08-20T10:03:25.325" v="663" actId="113"/>
        <pc:sldMkLst>
          <pc:docMk/>
          <pc:sldMk cId="242873728" sldId="309"/>
        </pc:sldMkLst>
        <pc:spChg chg="mod">
          <ac:chgData name="Dhruv Panchal" userId="11aec0b4da04368f" providerId="LiveId" clId="{D3D483D3-CE22-498A-A113-F29E1793C161}" dt="2025-08-20T09:43:48.388" v="489" actId="20577"/>
          <ac:spMkLst>
            <pc:docMk/>
            <pc:sldMk cId="242873728" sldId="309"/>
            <ac:spMk id="2" creationId="{66E802DC-C4B0-4335-99AF-BDADADB15ED7}"/>
          </ac:spMkLst>
        </pc:spChg>
        <pc:spChg chg="mod">
          <ac:chgData name="Dhruv Panchal" userId="11aec0b4da04368f" providerId="LiveId" clId="{D3D483D3-CE22-498A-A113-F29E1793C161}" dt="2025-08-20T10:03:25.325" v="663" actId="113"/>
          <ac:spMkLst>
            <pc:docMk/>
            <pc:sldMk cId="242873728" sldId="309"/>
            <ac:spMk id="3" creationId="{9DBCA23D-633B-4CA6-991F-8DF4891F1B2A}"/>
          </ac:spMkLst>
        </pc:spChg>
      </pc:sldChg>
      <pc:sldChg chg="modSp mod modAnim">
        <pc:chgData name="Dhruv Panchal" userId="11aec0b4da04368f" providerId="LiveId" clId="{D3D483D3-CE22-498A-A113-F29E1793C161}" dt="2025-08-20T10:03:20.777" v="662" actId="113"/>
        <pc:sldMkLst>
          <pc:docMk/>
          <pc:sldMk cId="2868106714" sldId="310"/>
        </pc:sldMkLst>
        <pc:spChg chg="mod">
          <ac:chgData name="Dhruv Panchal" userId="11aec0b4da04368f" providerId="LiveId" clId="{D3D483D3-CE22-498A-A113-F29E1793C161}" dt="2025-08-20T09:43:56.673" v="491" actId="20577"/>
          <ac:spMkLst>
            <pc:docMk/>
            <pc:sldMk cId="2868106714" sldId="310"/>
            <ac:spMk id="2" creationId="{66E802DC-C4B0-4335-99AF-BDADADB15ED7}"/>
          </ac:spMkLst>
        </pc:spChg>
        <pc:spChg chg="mod">
          <ac:chgData name="Dhruv Panchal" userId="11aec0b4da04368f" providerId="LiveId" clId="{D3D483D3-CE22-498A-A113-F29E1793C161}" dt="2025-08-20T10:03:20.777" v="662" actId="113"/>
          <ac:spMkLst>
            <pc:docMk/>
            <pc:sldMk cId="2868106714" sldId="310"/>
            <ac:spMk id="3" creationId="{9DBCA23D-633B-4CA6-991F-8DF4891F1B2A}"/>
          </ac:spMkLst>
        </pc:spChg>
      </pc:sldChg>
      <pc:sldChg chg="modSp mod modAnim">
        <pc:chgData name="Dhruv Panchal" userId="11aec0b4da04368f" providerId="LiveId" clId="{D3D483D3-CE22-498A-A113-F29E1793C161}" dt="2025-08-20T10:03:16.011" v="661" actId="113"/>
        <pc:sldMkLst>
          <pc:docMk/>
          <pc:sldMk cId="1932681456" sldId="311"/>
        </pc:sldMkLst>
        <pc:spChg chg="mod">
          <ac:chgData name="Dhruv Panchal" userId="11aec0b4da04368f" providerId="LiveId" clId="{D3D483D3-CE22-498A-A113-F29E1793C161}" dt="2025-08-20T09:44:00.381" v="493" actId="20577"/>
          <ac:spMkLst>
            <pc:docMk/>
            <pc:sldMk cId="1932681456" sldId="311"/>
            <ac:spMk id="2" creationId="{66E802DC-C4B0-4335-99AF-BDADADB15ED7}"/>
          </ac:spMkLst>
        </pc:spChg>
        <pc:spChg chg="mod">
          <ac:chgData name="Dhruv Panchal" userId="11aec0b4da04368f" providerId="LiveId" clId="{D3D483D3-CE22-498A-A113-F29E1793C161}" dt="2025-08-20T10:03:16.011" v="661" actId="113"/>
          <ac:spMkLst>
            <pc:docMk/>
            <pc:sldMk cId="1932681456" sldId="311"/>
            <ac:spMk id="3" creationId="{9DBCA23D-633B-4CA6-991F-8DF4891F1B2A}"/>
          </ac:spMkLst>
        </pc:spChg>
      </pc:sldChg>
      <pc:sldChg chg="modSp mod modAnim">
        <pc:chgData name="Dhruv Panchal" userId="11aec0b4da04368f" providerId="LiveId" clId="{D3D483D3-CE22-498A-A113-F29E1793C161}" dt="2025-08-20T10:03:11.909" v="660" actId="113"/>
        <pc:sldMkLst>
          <pc:docMk/>
          <pc:sldMk cId="1072255986" sldId="312"/>
        </pc:sldMkLst>
        <pc:spChg chg="mod">
          <ac:chgData name="Dhruv Panchal" userId="11aec0b4da04368f" providerId="LiveId" clId="{D3D483D3-CE22-498A-A113-F29E1793C161}" dt="2025-08-20T09:44:04.780" v="495" actId="20577"/>
          <ac:spMkLst>
            <pc:docMk/>
            <pc:sldMk cId="1072255986" sldId="312"/>
            <ac:spMk id="2" creationId="{66E802DC-C4B0-4335-99AF-BDADADB15ED7}"/>
          </ac:spMkLst>
        </pc:spChg>
        <pc:spChg chg="mod">
          <ac:chgData name="Dhruv Panchal" userId="11aec0b4da04368f" providerId="LiveId" clId="{D3D483D3-CE22-498A-A113-F29E1793C161}" dt="2025-08-20T10:03:11.909" v="660" actId="113"/>
          <ac:spMkLst>
            <pc:docMk/>
            <pc:sldMk cId="1072255986" sldId="312"/>
            <ac:spMk id="3" creationId="{9DBCA23D-633B-4CA6-991F-8DF4891F1B2A}"/>
          </ac:spMkLst>
        </pc:spChg>
      </pc:sldChg>
      <pc:sldChg chg="modSp mod modAnim">
        <pc:chgData name="Dhruv Panchal" userId="11aec0b4da04368f" providerId="LiveId" clId="{D3D483D3-CE22-498A-A113-F29E1793C161}" dt="2025-08-20T10:03:07.942" v="659" actId="20577"/>
        <pc:sldMkLst>
          <pc:docMk/>
          <pc:sldMk cId="2219147130" sldId="313"/>
        </pc:sldMkLst>
        <pc:spChg chg="mod">
          <ac:chgData name="Dhruv Panchal" userId="11aec0b4da04368f" providerId="LiveId" clId="{D3D483D3-CE22-498A-A113-F29E1793C161}" dt="2025-08-20T09:44:08.084" v="497" actId="20577"/>
          <ac:spMkLst>
            <pc:docMk/>
            <pc:sldMk cId="2219147130" sldId="313"/>
            <ac:spMk id="2" creationId="{66E802DC-C4B0-4335-99AF-BDADADB15ED7}"/>
          </ac:spMkLst>
        </pc:spChg>
        <pc:spChg chg="mod">
          <ac:chgData name="Dhruv Panchal" userId="11aec0b4da04368f" providerId="LiveId" clId="{D3D483D3-CE22-498A-A113-F29E1793C161}" dt="2025-08-20T10:03:07.942" v="659" actId="20577"/>
          <ac:spMkLst>
            <pc:docMk/>
            <pc:sldMk cId="2219147130" sldId="313"/>
            <ac:spMk id="3" creationId="{9DBCA23D-633B-4CA6-991F-8DF4891F1B2A}"/>
          </ac:spMkLst>
        </pc:spChg>
      </pc:sldChg>
      <pc:sldChg chg="del">
        <pc:chgData name="Dhruv Panchal" userId="11aec0b4da04368f" providerId="LiveId" clId="{D3D483D3-CE22-498A-A113-F29E1793C161}" dt="2025-08-20T10:36:39.270" v="766" actId="47"/>
        <pc:sldMkLst>
          <pc:docMk/>
          <pc:sldMk cId="2073742375" sldId="314"/>
        </pc:sldMkLst>
      </pc:sldChg>
      <pc:sldChg chg="modSp mod modAnim">
        <pc:chgData name="Dhruv Panchal" userId="11aec0b4da04368f" providerId="LiveId" clId="{D3D483D3-CE22-498A-A113-F29E1793C161}" dt="2025-08-20T10:49:51.168" v="789" actId="5793"/>
        <pc:sldMkLst>
          <pc:docMk/>
          <pc:sldMk cId="3920564963" sldId="316"/>
        </pc:sldMkLst>
        <pc:spChg chg="mod">
          <ac:chgData name="Dhruv Panchal" userId="11aec0b4da04368f" providerId="LiveId" clId="{D3D483D3-CE22-498A-A113-F29E1793C161}" dt="2025-08-20T10:46:28.471" v="775" actId="20577"/>
          <ac:spMkLst>
            <pc:docMk/>
            <pc:sldMk cId="3920564963" sldId="316"/>
            <ac:spMk id="2" creationId="{66E802DC-C4B0-4335-99AF-BDADADB15ED7}"/>
          </ac:spMkLst>
        </pc:spChg>
        <pc:spChg chg="mod">
          <ac:chgData name="Dhruv Panchal" userId="11aec0b4da04368f" providerId="LiveId" clId="{D3D483D3-CE22-498A-A113-F29E1793C161}" dt="2025-08-20T10:49:51.168" v="789" actId="5793"/>
          <ac:spMkLst>
            <pc:docMk/>
            <pc:sldMk cId="3920564963" sldId="316"/>
            <ac:spMk id="3" creationId="{9DBCA23D-633B-4CA6-991F-8DF4891F1B2A}"/>
          </ac:spMkLst>
        </pc:spChg>
      </pc:sldChg>
      <pc:sldChg chg="modSp mod modAnim">
        <pc:chgData name="Dhruv Panchal" userId="11aec0b4da04368f" providerId="LiveId" clId="{D3D483D3-CE22-498A-A113-F29E1793C161}" dt="2025-08-20T10:50:09.415" v="794" actId="2711"/>
        <pc:sldMkLst>
          <pc:docMk/>
          <pc:sldMk cId="1291687745" sldId="318"/>
        </pc:sldMkLst>
        <pc:spChg chg="mod">
          <ac:chgData name="Dhruv Panchal" userId="11aec0b4da04368f" providerId="LiveId" clId="{D3D483D3-CE22-498A-A113-F29E1793C161}" dt="2025-08-20T10:46:43.704" v="777" actId="20577"/>
          <ac:spMkLst>
            <pc:docMk/>
            <pc:sldMk cId="1291687745" sldId="318"/>
            <ac:spMk id="2" creationId="{66E802DC-C4B0-4335-99AF-BDADADB15ED7}"/>
          </ac:spMkLst>
        </pc:spChg>
        <pc:spChg chg="mod">
          <ac:chgData name="Dhruv Panchal" userId="11aec0b4da04368f" providerId="LiveId" clId="{D3D483D3-CE22-498A-A113-F29E1793C161}" dt="2025-08-20T10:50:09.415" v="794" actId="2711"/>
          <ac:spMkLst>
            <pc:docMk/>
            <pc:sldMk cId="1291687745" sldId="318"/>
            <ac:spMk id="3" creationId="{9DBCA23D-633B-4CA6-991F-8DF4891F1B2A}"/>
          </ac:spMkLst>
        </pc:spChg>
      </pc:sldChg>
      <pc:sldChg chg="modSp mod modAnim">
        <pc:chgData name="Dhruv Panchal" userId="11aec0b4da04368f" providerId="LiveId" clId="{D3D483D3-CE22-498A-A113-F29E1793C161}" dt="2025-08-20T10:50:38.899" v="800" actId="2711"/>
        <pc:sldMkLst>
          <pc:docMk/>
          <pc:sldMk cId="3594886672" sldId="319"/>
        </pc:sldMkLst>
        <pc:spChg chg="mod">
          <ac:chgData name="Dhruv Panchal" userId="11aec0b4da04368f" providerId="LiveId" clId="{D3D483D3-CE22-498A-A113-F29E1793C161}" dt="2025-08-20T10:46:46.457" v="779" actId="20577"/>
          <ac:spMkLst>
            <pc:docMk/>
            <pc:sldMk cId="3594886672" sldId="319"/>
            <ac:spMk id="2" creationId="{66E802DC-C4B0-4335-99AF-BDADADB15ED7}"/>
          </ac:spMkLst>
        </pc:spChg>
        <pc:spChg chg="mod">
          <ac:chgData name="Dhruv Panchal" userId="11aec0b4da04368f" providerId="LiveId" clId="{D3D483D3-CE22-498A-A113-F29E1793C161}" dt="2025-08-20T10:50:38.899" v="800" actId="2711"/>
          <ac:spMkLst>
            <pc:docMk/>
            <pc:sldMk cId="3594886672" sldId="319"/>
            <ac:spMk id="3" creationId="{9DBCA23D-633B-4CA6-991F-8DF4891F1B2A}"/>
          </ac:spMkLst>
        </pc:spChg>
      </pc:sldChg>
      <pc:sldChg chg="modSp mod modAnim">
        <pc:chgData name="Dhruv Panchal" userId="11aec0b4da04368f" providerId="LiveId" clId="{D3D483D3-CE22-498A-A113-F29E1793C161}" dt="2025-08-20T10:50:54.952" v="805" actId="2711"/>
        <pc:sldMkLst>
          <pc:docMk/>
          <pc:sldMk cId="1814625140" sldId="320"/>
        </pc:sldMkLst>
        <pc:spChg chg="mod">
          <ac:chgData name="Dhruv Panchal" userId="11aec0b4da04368f" providerId="LiveId" clId="{D3D483D3-CE22-498A-A113-F29E1793C161}" dt="2025-08-20T10:46:50.212" v="781" actId="20577"/>
          <ac:spMkLst>
            <pc:docMk/>
            <pc:sldMk cId="1814625140" sldId="320"/>
            <ac:spMk id="2" creationId="{66E802DC-C4B0-4335-99AF-BDADADB15ED7}"/>
          </ac:spMkLst>
        </pc:spChg>
        <pc:spChg chg="mod">
          <ac:chgData name="Dhruv Panchal" userId="11aec0b4da04368f" providerId="LiveId" clId="{D3D483D3-CE22-498A-A113-F29E1793C161}" dt="2025-08-20T10:50:54.952" v="805" actId="2711"/>
          <ac:spMkLst>
            <pc:docMk/>
            <pc:sldMk cId="1814625140" sldId="320"/>
            <ac:spMk id="3" creationId="{9DBCA23D-633B-4CA6-991F-8DF4891F1B2A}"/>
          </ac:spMkLst>
        </pc:spChg>
      </pc:sldChg>
      <pc:sldChg chg="modSp mod modAnim">
        <pc:chgData name="Dhruv Panchal" userId="11aec0b4da04368f" providerId="LiveId" clId="{D3D483D3-CE22-498A-A113-F29E1793C161}" dt="2025-08-20T10:51:12.094" v="810" actId="2711"/>
        <pc:sldMkLst>
          <pc:docMk/>
          <pc:sldMk cId="2911568664" sldId="321"/>
        </pc:sldMkLst>
        <pc:spChg chg="mod">
          <ac:chgData name="Dhruv Panchal" userId="11aec0b4da04368f" providerId="LiveId" clId="{D3D483D3-CE22-498A-A113-F29E1793C161}" dt="2025-08-20T10:46:53.264" v="783" actId="20577"/>
          <ac:spMkLst>
            <pc:docMk/>
            <pc:sldMk cId="2911568664" sldId="321"/>
            <ac:spMk id="2" creationId="{66E802DC-C4B0-4335-99AF-BDADADB15ED7}"/>
          </ac:spMkLst>
        </pc:spChg>
        <pc:spChg chg="mod">
          <ac:chgData name="Dhruv Panchal" userId="11aec0b4da04368f" providerId="LiveId" clId="{D3D483D3-CE22-498A-A113-F29E1793C161}" dt="2025-08-20T10:51:12.094" v="810" actId="2711"/>
          <ac:spMkLst>
            <pc:docMk/>
            <pc:sldMk cId="2911568664" sldId="321"/>
            <ac:spMk id="3" creationId="{9DBCA23D-633B-4CA6-991F-8DF4891F1B2A}"/>
          </ac:spMkLst>
        </pc:spChg>
      </pc:sldChg>
      <pc:sldChg chg="modSp add mod">
        <pc:chgData name="Dhruv Panchal" userId="11aec0b4da04368f" providerId="LiveId" clId="{D3D483D3-CE22-498A-A113-F29E1793C161}" dt="2025-08-20T08:58:14.670" v="305" actId="2711"/>
        <pc:sldMkLst>
          <pc:docMk/>
          <pc:sldMk cId="3311523119" sldId="322"/>
        </pc:sldMkLst>
        <pc:spChg chg="mod">
          <ac:chgData name="Dhruv Panchal" userId="11aec0b4da04368f" providerId="LiveId" clId="{D3D483D3-CE22-498A-A113-F29E1793C161}" dt="2025-08-20T08:58:14.670" v="305" actId="2711"/>
          <ac:spMkLst>
            <pc:docMk/>
            <pc:sldMk cId="3311523119" sldId="322"/>
            <ac:spMk id="2" creationId="{F7758D9A-B38E-400B-89E8-26F08B04EBF8}"/>
          </ac:spMkLst>
        </pc:spChg>
      </pc:sldChg>
      <pc:sldChg chg="add">
        <pc:chgData name="Dhruv Panchal" userId="11aec0b4da04368f" providerId="LiveId" clId="{D3D483D3-CE22-498A-A113-F29E1793C161}" dt="2025-08-20T09:43:25.346" v="484"/>
        <pc:sldMkLst>
          <pc:docMk/>
          <pc:sldMk cId="688072747" sldId="323"/>
        </pc:sldMkLst>
      </pc:sldChg>
      <pc:sldChg chg="add">
        <pc:chgData name="Dhruv Panchal" userId="11aec0b4da04368f" providerId="LiveId" clId="{D3D483D3-CE22-498A-A113-F29E1793C161}" dt="2025-08-20T09:43:25.346" v="484"/>
        <pc:sldMkLst>
          <pc:docMk/>
          <pc:sldMk cId="4285623062" sldId="324"/>
        </pc:sldMkLst>
      </pc:sldChg>
      <pc:sldChg chg="modSp add mod">
        <pc:chgData name="Dhruv Panchal" userId="11aec0b4da04368f" providerId="LiveId" clId="{D3D483D3-CE22-498A-A113-F29E1793C161}" dt="2025-08-20T09:46:26.463" v="518" actId="2711"/>
        <pc:sldMkLst>
          <pc:docMk/>
          <pc:sldMk cId="3565908419" sldId="325"/>
        </pc:sldMkLst>
        <pc:spChg chg="mod">
          <ac:chgData name="Dhruv Panchal" userId="11aec0b4da04368f" providerId="LiveId" clId="{D3D483D3-CE22-498A-A113-F29E1793C161}" dt="2025-08-20T09:46:26.463" v="518" actId="2711"/>
          <ac:spMkLst>
            <pc:docMk/>
            <pc:sldMk cId="3565908419" sldId="325"/>
            <ac:spMk id="2" creationId="{F7758D9A-B38E-400B-89E8-26F08B04EBF8}"/>
          </ac:spMkLst>
        </pc:spChg>
      </pc:sldChg>
      <pc:sldChg chg="add">
        <pc:chgData name="Dhruv Panchal" userId="11aec0b4da04368f" providerId="LiveId" clId="{D3D483D3-CE22-498A-A113-F29E1793C161}" dt="2025-08-20T10:00:21.686" v="604"/>
        <pc:sldMkLst>
          <pc:docMk/>
          <pc:sldMk cId="2137615389" sldId="326"/>
        </pc:sldMkLst>
      </pc:sldChg>
      <pc:sldChg chg="modSp add mod">
        <pc:chgData name="Dhruv Panchal" userId="11aec0b4da04368f" providerId="LiveId" clId="{D3D483D3-CE22-498A-A113-F29E1793C161}" dt="2025-08-20T10:04:44.366" v="676" actId="2711"/>
        <pc:sldMkLst>
          <pc:docMk/>
          <pc:sldMk cId="1442194388" sldId="327"/>
        </pc:sldMkLst>
        <pc:spChg chg="mod">
          <ac:chgData name="Dhruv Panchal" userId="11aec0b4da04368f" providerId="LiveId" clId="{D3D483D3-CE22-498A-A113-F29E1793C161}" dt="2025-08-20T10:04:44.366" v="676" actId="2711"/>
          <ac:spMkLst>
            <pc:docMk/>
            <pc:sldMk cId="1442194388" sldId="327"/>
            <ac:spMk id="2" creationId="{F7758D9A-B38E-400B-89E8-26F08B04EBF8}"/>
          </ac:spMkLst>
        </pc:spChg>
      </pc:sldChg>
      <pc:sldChg chg="add">
        <pc:chgData name="Dhruv Panchal" userId="11aec0b4da04368f" providerId="LiveId" clId="{D3D483D3-CE22-498A-A113-F29E1793C161}" dt="2025-08-20T10:36:42.631" v="767"/>
        <pc:sldMkLst>
          <pc:docMk/>
          <pc:sldMk cId="1424085893" sldId="328"/>
        </pc:sldMkLst>
      </pc:sldChg>
      <pc:sldChg chg="modSp add mod">
        <pc:chgData name="Dhruv Panchal" userId="11aec0b4da04368f" providerId="LiveId" clId="{D3D483D3-CE22-498A-A113-F29E1793C161}" dt="2025-08-20T10:53:50.882" v="818" actId="2711"/>
        <pc:sldMkLst>
          <pc:docMk/>
          <pc:sldMk cId="1681452571" sldId="329"/>
        </pc:sldMkLst>
        <pc:spChg chg="mod">
          <ac:chgData name="Dhruv Panchal" userId="11aec0b4da04368f" providerId="LiveId" clId="{D3D483D3-CE22-498A-A113-F29E1793C161}" dt="2025-08-20T10:53:50.882" v="818" actId="2711"/>
          <ac:spMkLst>
            <pc:docMk/>
            <pc:sldMk cId="1681452571" sldId="329"/>
            <ac:spMk id="2" creationId="{F7758D9A-B38E-400B-89E8-26F08B04EBF8}"/>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35F20B-F65C-4BBE-953B-00605B5A4E7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CDCBCB66-4CD8-4367-A4F1-EC4ECF619D6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68070715-BF34-4838-8E49-ECDB89A4A43D}"/>
              </a:ext>
            </a:extLst>
          </p:cNvPr>
          <p:cNvSpPr>
            <a:spLocks noGrp="1"/>
          </p:cNvSpPr>
          <p:nvPr>
            <p:ph type="dt" sz="half" idx="10"/>
          </p:nvPr>
        </p:nvSpPr>
        <p:spPr/>
        <p:txBody>
          <a:bodyPr/>
          <a:lstStyle/>
          <a:p>
            <a:fld id="{FE65C666-7E5B-4648-813B-4D27429871E5}" type="datetimeFigureOut">
              <a:rPr lang="en-GB" smtClean="0"/>
              <a:t>29/08/2025</a:t>
            </a:fld>
            <a:endParaRPr lang="en-GB"/>
          </a:p>
        </p:txBody>
      </p:sp>
      <p:sp>
        <p:nvSpPr>
          <p:cNvPr id="5" name="Footer Placeholder 4">
            <a:extLst>
              <a:ext uri="{FF2B5EF4-FFF2-40B4-BE49-F238E27FC236}">
                <a16:creationId xmlns:a16="http://schemas.microsoft.com/office/drawing/2014/main" id="{B8C48752-5DD9-4DB4-98C1-55415F1FC6B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5BED10B-88C9-4232-A849-F12351469309}"/>
              </a:ext>
            </a:extLst>
          </p:cNvPr>
          <p:cNvSpPr>
            <a:spLocks noGrp="1"/>
          </p:cNvSpPr>
          <p:nvPr>
            <p:ph type="sldNum" sz="quarter" idx="12"/>
          </p:nvPr>
        </p:nvSpPr>
        <p:spPr/>
        <p:txBody>
          <a:bodyPr/>
          <a:lstStyle/>
          <a:p>
            <a:fld id="{FAC96361-CA21-4176-902C-D78AC27BE424}" type="slidenum">
              <a:rPr lang="en-GB" smtClean="0"/>
              <a:t>‹#›</a:t>
            </a:fld>
            <a:endParaRPr lang="en-GB"/>
          </a:p>
        </p:txBody>
      </p:sp>
    </p:spTree>
    <p:extLst>
      <p:ext uri="{BB962C8B-B14F-4D97-AF65-F5344CB8AC3E}">
        <p14:creationId xmlns:p14="http://schemas.microsoft.com/office/powerpoint/2010/main" val="20840263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3DBF89-12F6-4D1E-A1F1-2A509A154997}"/>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FEF26682-FF75-46CB-8628-F0CE2697214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359273AA-523D-48D9-9324-4024D0A64B96}"/>
              </a:ext>
            </a:extLst>
          </p:cNvPr>
          <p:cNvSpPr>
            <a:spLocks noGrp="1"/>
          </p:cNvSpPr>
          <p:nvPr>
            <p:ph type="dt" sz="half" idx="10"/>
          </p:nvPr>
        </p:nvSpPr>
        <p:spPr/>
        <p:txBody>
          <a:bodyPr/>
          <a:lstStyle/>
          <a:p>
            <a:fld id="{FE65C666-7E5B-4648-813B-4D27429871E5}" type="datetimeFigureOut">
              <a:rPr lang="en-GB" smtClean="0"/>
              <a:t>29/08/2025</a:t>
            </a:fld>
            <a:endParaRPr lang="en-GB"/>
          </a:p>
        </p:txBody>
      </p:sp>
      <p:sp>
        <p:nvSpPr>
          <p:cNvPr id="5" name="Footer Placeholder 4">
            <a:extLst>
              <a:ext uri="{FF2B5EF4-FFF2-40B4-BE49-F238E27FC236}">
                <a16:creationId xmlns:a16="http://schemas.microsoft.com/office/drawing/2014/main" id="{6BD93AC0-782A-4A1E-8123-568676A1010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7BBEEBFB-E4EB-4312-8E8B-B7D01F5E67E0}"/>
              </a:ext>
            </a:extLst>
          </p:cNvPr>
          <p:cNvSpPr>
            <a:spLocks noGrp="1"/>
          </p:cNvSpPr>
          <p:nvPr>
            <p:ph type="sldNum" sz="quarter" idx="12"/>
          </p:nvPr>
        </p:nvSpPr>
        <p:spPr/>
        <p:txBody>
          <a:bodyPr/>
          <a:lstStyle/>
          <a:p>
            <a:fld id="{FAC96361-CA21-4176-902C-D78AC27BE424}" type="slidenum">
              <a:rPr lang="en-GB" smtClean="0"/>
              <a:t>‹#›</a:t>
            </a:fld>
            <a:endParaRPr lang="en-GB"/>
          </a:p>
        </p:txBody>
      </p:sp>
    </p:spTree>
    <p:extLst>
      <p:ext uri="{BB962C8B-B14F-4D97-AF65-F5344CB8AC3E}">
        <p14:creationId xmlns:p14="http://schemas.microsoft.com/office/powerpoint/2010/main" val="35255185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934B9A3-C948-406C-A6CB-E3F72256F85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003C316E-5953-4157-81A5-28684F1535A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135003B-CFCC-4A52-9F15-07F6BDBDF4D9}"/>
              </a:ext>
            </a:extLst>
          </p:cNvPr>
          <p:cNvSpPr>
            <a:spLocks noGrp="1"/>
          </p:cNvSpPr>
          <p:nvPr>
            <p:ph type="dt" sz="half" idx="10"/>
          </p:nvPr>
        </p:nvSpPr>
        <p:spPr/>
        <p:txBody>
          <a:bodyPr/>
          <a:lstStyle/>
          <a:p>
            <a:fld id="{FE65C666-7E5B-4648-813B-4D27429871E5}" type="datetimeFigureOut">
              <a:rPr lang="en-GB" smtClean="0"/>
              <a:t>29/08/2025</a:t>
            </a:fld>
            <a:endParaRPr lang="en-GB"/>
          </a:p>
        </p:txBody>
      </p:sp>
      <p:sp>
        <p:nvSpPr>
          <p:cNvPr id="5" name="Footer Placeholder 4">
            <a:extLst>
              <a:ext uri="{FF2B5EF4-FFF2-40B4-BE49-F238E27FC236}">
                <a16:creationId xmlns:a16="http://schemas.microsoft.com/office/drawing/2014/main" id="{00CFAEAC-4B8D-4249-A69D-3EEBF62CB6A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711C2944-866F-424B-97D5-36024CDE5D6F}"/>
              </a:ext>
            </a:extLst>
          </p:cNvPr>
          <p:cNvSpPr>
            <a:spLocks noGrp="1"/>
          </p:cNvSpPr>
          <p:nvPr>
            <p:ph type="sldNum" sz="quarter" idx="12"/>
          </p:nvPr>
        </p:nvSpPr>
        <p:spPr/>
        <p:txBody>
          <a:bodyPr/>
          <a:lstStyle/>
          <a:p>
            <a:fld id="{FAC96361-CA21-4176-902C-D78AC27BE424}" type="slidenum">
              <a:rPr lang="en-GB" smtClean="0"/>
              <a:t>‹#›</a:t>
            </a:fld>
            <a:endParaRPr lang="en-GB"/>
          </a:p>
        </p:txBody>
      </p:sp>
    </p:spTree>
    <p:extLst>
      <p:ext uri="{BB962C8B-B14F-4D97-AF65-F5344CB8AC3E}">
        <p14:creationId xmlns:p14="http://schemas.microsoft.com/office/powerpoint/2010/main" val="32043589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55190-AC18-42AD-BEEC-70934864698C}"/>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E4E08F2F-9E9F-493F-AA67-6EF5BD20D75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4576368-0769-4503-A8C7-FC17E8FD035C}"/>
              </a:ext>
            </a:extLst>
          </p:cNvPr>
          <p:cNvSpPr>
            <a:spLocks noGrp="1"/>
          </p:cNvSpPr>
          <p:nvPr>
            <p:ph type="dt" sz="half" idx="10"/>
          </p:nvPr>
        </p:nvSpPr>
        <p:spPr/>
        <p:txBody>
          <a:bodyPr/>
          <a:lstStyle/>
          <a:p>
            <a:fld id="{FE65C666-7E5B-4648-813B-4D27429871E5}" type="datetimeFigureOut">
              <a:rPr lang="en-GB" smtClean="0"/>
              <a:t>29/08/2025</a:t>
            </a:fld>
            <a:endParaRPr lang="en-GB"/>
          </a:p>
        </p:txBody>
      </p:sp>
      <p:sp>
        <p:nvSpPr>
          <p:cNvPr id="5" name="Footer Placeholder 4">
            <a:extLst>
              <a:ext uri="{FF2B5EF4-FFF2-40B4-BE49-F238E27FC236}">
                <a16:creationId xmlns:a16="http://schemas.microsoft.com/office/drawing/2014/main" id="{586F5A2C-4D79-4F9B-A445-F97AA2306EA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318B57A-4626-442C-8B1D-BC29D075926B}"/>
              </a:ext>
            </a:extLst>
          </p:cNvPr>
          <p:cNvSpPr>
            <a:spLocks noGrp="1"/>
          </p:cNvSpPr>
          <p:nvPr>
            <p:ph type="sldNum" sz="quarter" idx="12"/>
          </p:nvPr>
        </p:nvSpPr>
        <p:spPr/>
        <p:txBody>
          <a:bodyPr/>
          <a:lstStyle/>
          <a:p>
            <a:fld id="{FAC96361-CA21-4176-902C-D78AC27BE424}" type="slidenum">
              <a:rPr lang="en-GB" smtClean="0"/>
              <a:t>‹#›</a:t>
            </a:fld>
            <a:endParaRPr lang="en-GB"/>
          </a:p>
        </p:txBody>
      </p:sp>
    </p:spTree>
    <p:extLst>
      <p:ext uri="{BB962C8B-B14F-4D97-AF65-F5344CB8AC3E}">
        <p14:creationId xmlns:p14="http://schemas.microsoft.com/office/powerpoint/2010/main" val="11134460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2B0777-FFB3-43B5-B5C9-265DAFD6343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5C40D453-225D-49A7-9668-4EB8DA869B0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A87CA7D-A1AF-41E7-8A27-D3E986CAF16B}"/>
              </a:ext>
            </a:extLst>
          </p:cNvPr>
          <p:cNvSpPr>
            <a:spLocks noGrp="1"/>
          </p:cNvSpPr>
          <p:nvPr>
            <p:ph type="dt" sz="half" idx="10"/>
          </p:nvPr>
        </p:nvSpPr>
        <p:spPr/>
        <p:txBody>
          <a:bodyPr/>
          <a:lstStyle/>
          <a:p>
            <a:fld id="{FE65C666-7E5B-4648-813B-4D27429871E5}" type="datetimeFigureOut">
              <a:rPr lang="en-GB" smtClean="0"/>
              <a:t>29/08/2025</a:t>
            </a:fld>
            <a:endParaRPr lang="en-GB"/>
          </a:p>
        </p:txBody>
      </p:sp>
      <p:sp>
        <p:nvSpPr>
          <p:cNvPr id="5" name="Footer Placeholder 4">
            <a:extLst>
              <a:ext uri="{FF2B5EF4-FFF2-40B4-BE49-F238E27FC236}">
                <a16:creationId xmlns:a16="http://schemas.microsoft.com/office/drawing/2014/main" id="{3BEB6233-4B05-4282-ACBC-20E65FCF169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F835277E-F2E5-42A3-A612-CCBE395293A9}"/>
              </a:ext>
            </a:extLst>
          </p:cNvPr>
          <p:cNvSpPr>
            <a:spLocks noGrp="1"/>
          </p:cNvSpPr>
          <p:nvPr>
            <p:ph type="sldNum" sz="quarter" idx="12"/>
          </p:nvPr>
        </p:nvSpPr>
        <p:spPr/>
        <p:txBody>
          <a:bodyPr/>
          <a:lstStyle/>
          <a:p>
            <a:fld id="{FAC96361-CA21-4176-902C-D78AC27BE424}" type="slidenum">
              <a:rPr lang="en-GB" smtClean="0"/>
              <a:t>‹#›</a:t>
            </a:fld>
            <a:endParaRPr lang="en-GB"/>
          </a:p>
        </p:txBody>
      </p:sp>
    </p:spTree>
    <p:extLst>
      <p:ext uri="{BB962C8B-B14F-4D97-AF65-F5344CB8AC3E}">
        <p14:creationId xmlns:p14="http://schemas.microsoft.com/office/powerpoint/2010/main" val="18072556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0BF673-CA7F-4CED-80BB-ADCA42A1C7E7}"/>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B04665DB-56BB-45B3-B6DA-C3E31AB21A7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A7D42DF5-47AA-4C53-998A-450C4802290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B94A7065-F079-4046-B3EB-F7156C396112}"/>
              </a:ext>
            </a:extLst>
          </p:cNvPr>
          <p:cNvSpPr>
            <a:spLocks noGrp="1"/>
          </p:cNvSpPr>
          <p:nvPr>
            <p:ph type="dt" sz="half" idx="10"/>
          </p:nvPr>
        </p:nvSpPr>
        <p:spPr/>
        <p:txBody>
          <a:bodyPr/>
          <a:lstStyle/>
          <a:p>
            <a:fld id="{FE65C666-7E5B-4648-813B-4D27429871E5}" type="datetimeFigureOut">
              <a:rPr lang="en-GB" smtClean="0"/>
              <a:t>29/08/2025</a:t>
            </a:fld>
            <a:endParaRPr lang="en-GB"/>
          </a:p>
        </p:txBody>
      </p:sp>
      <p:sp>
        <p:nvSpPr>
          <p:cNvPr id="6" name="Footer Placeholder 5">
            <a:extLst>
              <a:ext uri="{FF2B5EF4-FFF2-40B4-BE49-F238E27FC236}">
                <a16:creationId xmlns:a16="http://schemas.microsoft.com/office/drawing/2014/main" id="{F2D7371D-454B-4272-8D7C-10E270DE3616}"/>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B6707F01-7D0D-4DD3-B189-956838C722D7}"/>
              </a:ext>
            </a:extLst>
          </p:cNvPr>
          <p:cNvSpPr>
            <a:spLocks noGrp="1"/>
          </p:cNvSpPr>
          <p:nvPr>
            <p:ph type="sldNum" sz="quarter" idx="12"/>
          </p:nvPr>
        </p:nvSpPr>
        <p:spPr/>
        <p:txBody>
          <a:bodyPr/>
          <a:lstStyle/>
          <a:p>
            <a:fld id="{FAC96361-CA21-4176-902C-D78AC27BE424}" type="slidenum">
              <a:rPr lang="en-GB" smtClean="0"/>
              <a:t>‹#›</a:t>
            </a:fld>
            <a:endParaRPr lang="en-GB"/>
          </a:p>
        </p:txBody>
      </p:sp>
    </p:spTree>
    <p:extLst>
      <p:ext uri="{BB962C8B-B14F-4D97-AF65-F5344CB8AC3E}">
        <p14:creationId xmlns:p14="http://schemas.microsoft.com/office/powerpoint/2010/main" val="23349912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2EE20D-DBCE-41C5-BA1C-07C92114B4DB}"/>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95A1C61C-190D-428C-8CA3-8B6805E77CC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F2502CF-0798-4FA7-B9F5-374AF96EF5F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B12F824B-2EDB-4D1B-8D19-4E4BA23B00F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51DEB61-7853-4DF3-900E-AF16DED25BB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ABFAF5F0-28B1-4333-907E-790DDAE43F65}"/>
              </a:ext>
            </a:extLst>
          </p:cNvPr>
          <p:cNvSpPr>
            <a:spLocks noGrp="1"/>
          </p:cNvSpPr>
          <p:nvPr>
            <p:ph type="dt" sz="half" idx="10"/>
          </p:nvPr>
        </p:nvSpPr>
        <p:spPr/>
        <p:txBody>
          <a:bodyPr/>
          <a:lstStyle/>
          <a:p>
            <a:fld id="{FE65C666-7E5B-4648-813B-4D27429871E5}" type="datetimeFigureOut">
              <a:rPr lang="en-GB" smtClean="0"/>
              <a:t>29/08/2025</a:t>
            </a:fld>
            <a:endParaRPr lang="en-GB"/>
          </a:p>
        </p:txBody>
      </p:sp>
      <p:sp>
        <p:nvSpPr>
          <p:cNvPr id="8" name="Footer Placeholder 7">
            <a:extLst>
              <a:ext uri="{FF2B5EF4-FFF2-40B4-BE49-F238E27FC236}">
                <a16:creationId xmlns:a16="http://schemas.microsoft.com/office/drawing/2014/main" id="{1945DD58-0071-4F3B-8752-CD9EAF474378}"/>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579E72C6-FF09-414E-9C02-6054713194E4}"/>
              </a:ext>
            </a:extLst>
          </p:cNvPr>
          <p:cNvSpPr>
            <a:spLocks noGrp="1"/>
          </p:cNvSpPr>
          <p:nvPr>
            <p:ph type="sldNum" sz="quarter" idx="12"/>
          </p:nvPr>
        </p:nvSpPr>
        <p:spPr/>
        <p:txBody>
          <a:bodyPr/>
          <a:lstStyle/>
          <a:p>
            <a:fld id="{FAC96361-CA21-4176-902C-D78AC27BE424}" type="slidenum">
              <a:rPr lang="en-GB" smtClean="0"/>
              <a:t>‹#›</a:t>
            </a:fld>
            <a:endParaRPr lang="en-GB"/>
          </a:p>
        </p:txBody>
      </p:sp>
    </p:spTree>
    <p:extLst>
      <p:ext uri="{BB962C8B-B14F-4D97-AF65-F5344CB8AC3E}">
        <p14:creationId xmlns:p14="http://schemas.microsoft.com/office/powerpoint/2010/main" val="16417199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A824BF-0A55-4ACA-AF87-1A41D240A449}"/>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1D6878B7-B74C-4106-9D9B-FA173BB47004}"/>
              </a:ext>
            </a:extLst>
          </p:cNvPr>
          <p:cNvSpPr>
            <a:spLocks noGrp="1"/>
          </p:cNvSpPr>
          <p:nvPr>
            <p:ph type="dt" sz="half" idx="10"/>
          </p:nvPr>
        </p:nvSpPr>
        <p:spPr/>
        <p:txBody>
          <a:bodyPr/>
          <a:lstStyle/>
          <a:p>
            <a:fld id="{FE65C666-7E5B-4648-813B-4D27429871E5}" type="datetimeFigureOut">
              <a:rPr lang="en-GB" smtClean="0"/>
              <a:t>29/08/2025</a:t>
            </a:fld>
            <a:endParaRPr lang="en-GB"/>
          </a:p>
        </p:txBody>
      </p:sp>
      <p:sp>
        <p:nvSpPr>
          <p:cNvPr id="4" name="Footer Placeholder 3">
            <a:extLst>
              <a:ext uri="{FF2B5EF4-FFF2-40B4-BE49-F238E27FC236}">
                <a16:creationId xmlns:a16="http://schemas.microsoft.com/office/drawing/2014/main" id="{C6F6EC56-29F8-40A9-984F-82A959D50D7C}"/>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05F4CE3A-8537-4D33-BF77-A9D2D7B237C4}"/>
              </a:ext>
            </a:extLst>
          </p:cNvPr>
          <p:cNvSpPr>
            <a:spLocks noGrp="1"/>
          </p:cNvSpPr>
          <p:nvPr>
            <p:ph type="sldNum" sz="quarter" idx="12"/>
          </p:nvPr>
        </p:nvSpPr>
        <p:spPr/>
        <p:txBody>
          <a:bodyPr/>
          <a:lstStyle/>
          <a:p>
            <a:fld id="{FAC96361-CA21-4176-902C-D78AC27BE424}" type="slidenum">
              <a:rPr lang="en-GB" smtClean="0"/>
              <a:t>‹#›</a:t>
            </a:fld>
            <a:endParaRPr lang="en-GB"/>
          </a:p>
        </p:txBody>
      </p:sp>
    </p:spTree>
    <p:extLst>
      <p:ext uri="{BB962C8B-B14F-4D97-AF65-F5344CB8AC3E}">
        <p14:creationId xmlns:p14="http://schemas.microsoft.com/office/powerpoint/2010/main" val="23611173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551E441-E4CB-42BE-8EED-149C9FD3495D}"/>
              </a:ext>
            </a:extLst>
          </p:cNvPr>
          <p:cNvSpPr>
            <a:spLocks noGrp="1"/>
          </p:cNvSpPr>
          <p:nvPr>
            <p:ph type="dt" sz="half" idx="10"/>
          </p:nvPr>
        </p:nvSpPr>
        <p:spPr/>
        <p:txBody>
          <a:bodyPr/>
          <a:lstStyle/>
          <a:p>
            <a:fld id="{FE65C666-7E5B-4648-813B-4D27429871E5}" type="datetimeFigureOut">
              <a:rPr lang="en-GB" smtClean="0"/>
              <a:t>29/08/2025</a:t>
            </a:fld>
            <a:endParaRPr lang="en-GB"/>
          </a:p>
        </p:txBody>
      </p:sp>
      <p:sp>
        <p:nvSpPr>
          <p:cNvPr id="3" name="Footer Placeholder 2">
            <a:extLst>
              <a:ext uri="{FF2B5EF4-FFF2-40B4-BE49-F238E27FC236}">
                <a16:creationId xmlns:a16="http://schemas.microsoft.com/office/drawing/2014/main" id="{DC8DC37F-0DDE-4F16-BE4B-EED7FA02CE32}"/>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5D15CE89-226F-4CE9-AE3C-38FD92617F6C}"/>
              </a:ext>
            </a:extLst>
          </p:cNvPr>
          <p:cNvSpPr>
            <a:spLocks noGrp="1"/>
          </p:cNvSpPr>
          <p:nvPr>
            <p:ph type="sldNum" sz="quarter" idx="12"/>
          </p:nvPr>
        </p:nvSpPr>
        <p:spPr/>
        <p:txBody>
          <a:bodyPr/>
          <a:lstStyle/>
          <a:p>
            <a:fld id="{FAC96361-CA21-4176-902C-D78AC27BE424}" type="slidenum">
              <a:rPr lang="en-GB" smtClean="0"/>
              <a:t>‹#›</a:t>
            </a:fld>
            <a:endParaRPr lang="en-GB"/>
          </a:p>
        </p:txBody>
      </p:sp>
    </p:spTree>
    <p:extLst>
      <p:ext uri="{BB962C8B-B14F-4D97-AF65-F5344CB8AC3E}">
        <p14:creationId xmlns:p14="http://schemas.microsoft.com/office/powerpoint/2010/main" val="11506951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206D64-5878-4724-AE7E-D1851FDC5F3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7F39837A-705F-422E-B2CF-072D5FB6B9A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2A0A18BC-6D70-4952-A79A-39D480F7714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705623A-E34C-4A8A-974F-A11CFF4C1713}"/>
              </a:ext>
            </a:extLst>
          </p:cNvPr>
          <p:cNvSpPr>
            <a:spLocks noGrp="1"/>
          </p:cNvSpPr>
          <p:nvPr>
            <p:ph type="dt" sz="half" idx="10"/>
          </p:nvPr>
        </p:nvSpPr>
        <p:spPr/>
        <p:txBody>
          <a:bodyPr/>
          <a:lstStyle/>
          <a:p>
            <a:fld id="{FE65C666-7E5B-4648-813B-4D27429871E5}" type="datetimeFigureOut">
              <a:rPr lang="en-GB" smtClean="0"/>
              <a:t>29/08/2025</a:t>
            </a:fld>
            <a:endParaRPr lang="en-GB"/>
          </a:p>
        </p:txBody>
      </p:sp>
      <p:sp>
        <p:nvSpPr>
          <p:cNvPr id="6" name="Footer Placeholder 5">
            <a:extLst>
              <a:ext uri="{FF2B5EF4-FFF2-40B4-BE49-F238E27FC236}">
                <a16:creationId xmlns:a16="http://schemas.microsoft.com/office/drawing/2014/main" id="{8DE56460-7B46-4B0D-B9D8-CC2D8C0596E3}"/>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BE8ECFD6-3C52-45BC-8FE1-BC42B72CD5A3}"/>
              </a:ext>
            </a:extLst>
          </p:cNvPr>
          <p:cNvSpPr>
            <a:spLocks noGrp="1"/>
          </p:cNvSpPr>
          <p:nvPr>
            <p:ph type="sldNum" sz="quarter" idx="12"/>
          </p:nvPr>
        </p:nvSpPr>
        <p:spPr/>
        <p:txBody>
          <a:bodyPr/>
          <a:lstStyle/>
          <a:p>
            <a:fld id="{FAC96361-CA21-4176-902C-D78AC27BE424}" type="slidenum">
              <a:rPr lang="en-GB" smtClean="0"/>
              <a:t>‹#›</a:t>
            </a:fld>
            <a:endParaRPr lang="en-GB"/>
          </a:p>
        </p:txBody>
      </p:sp>
    </p:spTree>
    <p:extLst>
      <p:ext uri="{BB962C8B-B14F-4D97-AF65-F5344CB8AC3E}">
        <p14:creationId xmlns:p14="http://schemas.microsoft.com/office/powerpoint/2010/main" val="15167567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F925A4-2E84-4921-A039-DF28AD32806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13DA6765-2EC9-4654-97FD-984EF76C9A3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377A5C1A-4B1B-4642-831E-789904E4EEF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830354C-1549-427C-9440-F561E63CA153}"/>
              </a:ext>
            </a:extLst>
          </p:cNvPr>
          <p:cNvSpPr>
            <a:spLocks noGrp="1"/>
          </p:cNvSpPr>
          <p:nvPr>
            <p:ph type="dt" sz="half" idx="10"/>
          </p:nvPr>
        </p:nvSpPr>
        <p:spPr/>
        <p:txBody>
          <a:bodyPr/>
          <a:lstStyle/>
          <a:p>
            <a:fld id="{FE65C666-7E5B-4648-813B-4D27429871E5}" type="datetimeFigureOut">
              <a:rPr lang="en-GB" smtClean="0"/>
              <a:t>29/08/2025</a:t>
            </a:fld>
            <a:endParaRPr lang="en-GB"/>
          </a:p>
        </p:txBody>
      </p:sp>
      <p:sp>
        <p:nvSpPr>
          <p:cNvPr id="6" name="Footer Placeholder 5">
            <a:extLst>
              <a:ext uri="{FF2B5EF4-FFF2-40B4-BE49-F238E27FC236}">
                <a16:creationId xmlns:a16="http://schemas.microsoft.com/office/drawing/2014/main" id="{F0BBBA06-FFA5-4A7F-B6E1-821A847B60B1}"/>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D699468-602B-47C2-9079-35F0548EEE66}"/>
              </a:ext>
            </a:extLst>
          </p:cNvPr>
          <p:cNvSpPr>
            <a:spLocks noGrp="1"/>
          </p:cNvSpPr>
          <p:nvPr>
            <p:ph type="sldNum" sz="quarter" idx="12"/>
          </p:nvPr>
        </p:nvSpPr>
        <p:spPr/>
        <p:txBody>
          <a:bodyPr/>
          <a:lstStyle/>
          <a:p>
            <a:fld id="{FAC96361-CA21-4176-902C-D78AC27BE424}" type="slidenum">
              <a:rPr lang="en-GB" smtClean="0"/>
              <a:t>‹#›</a:t>
            </a:fld>
            <a:endParaRPr lang="en-GB"/>
          </a:p>
        </p:txBody>
      </p:sp>
    </p:spTree>
    <p:extLst>
      <p:ext uri="{BB962C8B-B14F-4D97-AF65-F5344CB8AC3E}">
        <p14:creationId xmlns:p14="http://schemas.microsoft.com/office/powerpoint/2010/main" val="35716930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12852DE-F325-4824-A335-4AFD73D3837A}"/>
              </a:ext>
            </a:extLst>
          </p:cNvPr>
          <p:cNvSpPr>
            <a:spLocks noGrp="1"/>
          </p:cNvSpPr>
          <p:nvPr>
            <p:ph type="title"/>
          </p:nvPr>
        </p:nvSpPr>
        <p:spPr>
          <a:xfrm>
            <a:off x="838200" y="359984"/>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70EF78ED-BB45-4391-9724-EFEE2CBC09F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3E1C966-2D64-48AB-AE15-8EA3F10AE5F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E65C666-7E5B-4648-813B-4D27429871E5}" type="datetimeFigureOut">
              <a:rPr lang="en-GB" smtClean="0"/>
              <a:t>29/08/2025</a:t>
            </a:fld>
            <a:endParaRPr lang="en-GB"/>
          </a:p>
        </p:txBody>
      </p:sp>
      <p:sp>
        <p:nvSpPr>
          <p:cNvPr id="5" name="Footer Placeholder 4">
            <a:extLst>
              <a:ext uri="{FF2B5EF4-FFF2-40B4-BE49-F238E27FC236}">
                <a16:creationId xmlns:a16="http://schemas.microsoft.com/office/drawing/2014/main" id="{AC7B0193-B956-481D-83B0-01B473356E6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F925B5F2-05C3-4D8E-A086-576487C3C73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AC96361-CA21-4176-902C-D78AC27BE424}" type="slidenum">
              <a:rPr lang="en-GB" smtClean="0"/>
              <a:t>‹#›</a:t>
            </a:fld>
            <a:endParaRPr lang="en-GB"/>
          </a:p>
        </p:txBody>
      </p:sp>
      <p:pic>
        <p:nvPicPr>
          <p:cNvPr id="8" name="Picture 7">
            <a:extLst>
              <a:ext uri="{FF2B5EF4-FFF2-40B4-BE49-F238E27FC236}">
                <a16:creationId xmlns:a16="http://schemas.microsoft.com/office/drawing/2014/main" id="{80EEF3FD-0C86-4E04-A025-AFC2E6E72DD6}"/>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9524168" y="0"/>
            <a:ext cx="2667832" cy="843379"/>
          </a:xfrm>
          <a:prstGeom prst="rect">
            <a:avLst/>
          </a:prstGeom>
        </p:spPr>
      </p:pic>
    </p:spTree>
    <p:extLst>
      <p:ext uri="{BB962C8B-B14F-4D97-AF65-F5344CB8AC3E}">
        <p14:creationId xmlns:p14="http://schemas.microsoft.com/office/powerpoint/2010/main" val="37186208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AE33C-EC98-4E90-9C48-F879C6C52CEB}"/>
              </a:ext>
            </a:extLst>
          </p:cNvPr>
          <p:cNvSpPr>
            <a:spLocks noGrp="1"/>
          </p:cNvSpPr>
          <p:nvPr>
            <p:ph type="ctrTitle"/>
          </p:nvPr>
        </p:nvSpPr>
        <p:spPr>
          <a:xfrm>
            <a:off x="104273" y="3213769"/>
            <a:ext cx="11983454" cy="2387600"/>
          </a:xfrm>
        </p:spPr>
        <p:txBody>
          <a:bodyPr>
            <a:normAutofit fontScale="90000"/>
          </a:bodyPr>
          <a:lstStyle/>
          <a:p>
            <a:r>
              <a:rPr lang="en-IN" b="1" dirty="0">
                <a:latin typeface="Times New Roman" panose="02020603050405020304" pitchFamily="18" charset="0"/>
                <a:cs typeface="Times New Roman" panose="02020603050405020304" pitchFamily="18" charset="0"/>
              </a:rPr>
              <a:t>Faculty Development Program (FDP) </a:t>
            </a:r>
            <a:br>
              <a:rPr lang="en-IN" b="1" dirty="0">
                <a:latin typeface="Times New Roman" panose="02020603050405020304" pitchFamily="18" charset="0"/>
                <a:cs typeface="Times New Roman" panose="02020603050405020304" pitchFamily="18" charset="0"/>
              </a:rPr>
            </a:br>
            <a:r>
              <a:rPr lang="en-US" b="1" dirty="0">
                <a:latin typeface="Times New Roman" panose="02020603050405020304" pitchFamily="18" charset="0"/>
                <a:cs typeface="Times New Roman" panose="02020603050405020304" pitchFamily="18" charset="0"/>
              </a:rPr>
              <a:t>Day 2 - </a:t>
            </a:r>
            <a:r>
              <a:rPr lang="en-IN" b="1" dirty="0">
                <a:latin typeface="Times New Roman" panose="02020603050405020304" pitchFamily="18" charset="0"/>
                <a:cs typeface="Times New Roman" panose="02020603050405020304" pitchFamily="18" charset="0"/>
              </a:rPr>
              <a:t>Curriculum Design &amp; Lesson Planning with AI</a:t>
            </a:r>
            <a:br>
              <a:rPr lang="en-GB" dirty="0"/>
            </a:br>
            <a:endParaRPr lang="en-GB" dirty="0"/>
          </a:p>
        </p:txBody>
      </p:sp>
    </p:spTree>
    <p:extLst>
      <p:ext uri="{BB962C8B-B14F-4D97-AF65-F5344CB8AC3E}">
        <p14:creationId xmlns:p14="http://schemas.microsoft.com/office/powerpoint/2010/main" val="3052815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E802DC-C4B0-4335-99AF-BDADADB15ED7}"/>
              </a:ext>
            </a:extLst>
          </p:cNvPr>
          <p:cNvSpPr>
            <a:spLocks noGrp="1"/>
          </p:cNvSpPr>
          <p:nvPr>
            <p:ph type="title"/>
          </p:nvPr>
        </p:nvSpPr>
        <p:spPr>
          <a:xfrm>
            <a:off x="838200" y="0"/>
            <a:ext cx="10515600" cy="565317"/>
          </a:xfrm>
        </p:spPr>
        <p:txBody>
          <a:bodyPr>
            <a:normAutofit fontScale="90000"/>
          </a:bodyPr>
          <a:lstStyle/>
          <a:p>
            <a:pPr algn="ctr"/>
            <a:r>
              <a:rPr lang="en-US" b="1" dirty="0">
                <a:latin typeface="Times New Roman" panose="02020603050405020304" pitchFamily="18" charset="0"/>
                <a:cs typeface="Times New Roman" panose="02020603050405020304" pitchFamily="18" charset="0"/>
              </a:rPr>
              <a:t>Session 6: Quiz</a:t>
            </a:r>
            <a:endParaRPr lang="en-GB"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9DBCA23D-633B-4CA6-991F-8DF4891F1B2A}"/>
              </a:ext>
            </a:extLst>
          </p:cNvPr>
          <p:cNvSpPr>
            <a:spLocks noGrp="1"/>
          </p:cNvSpPr>
          <p:nvPr>
            <p:ph idx="1"/>
          </p:nvPr>
        </p:nvSpPr>
        <p:spPr>
          <a:xfrm>
            <a:off x="0" y="753978"/>
            <a:ext cx="12192000" cy="6104021"/>
          </a:xfrm>
        </p:spPr>
        <p:txBody>
          <a:bodyPr/>
          <a:lstStyle/>
          <a:p>
            <a:pPr marL="0" indent="0">
              <a:buNone/>
            </a:pPr>
            <a:endParaRPr lang="en-GB" b="1" dirty="0">
              <a:latin typeface="Times New Roman" panose="02020603050405020304" pitchFamily="18" charset="0"/>
              <a:cs typeface="Times New Roman" panose="02020603050405020304" pitchFamily="18" charset="0"/>
            </a:endParaRPr>
          </a:p>
          <a:p>
            <a:pPr marL="0" indent="0">
              <a:buNone/>
            </a:pPr>
            <a:endParaRPr lang="en-GB" b="1" dirty="0">
              <a:latin typeface="Times New Roman" panose="02020603050405020304" pitchFamily="18" charset="0"/>
              <a:cs typeface="Times New Roman" panose="02020603050405020304" pitchFamily="18" charset="0"/>
            </a:endParaRPr>
          </a:p>
          <a:p>
            <a:pPr marL="0" indent="0">
              <a:buNone/>
            </a:pPr>
            <a:endParaRPr lang="en-GB" b="1" dirty="0">
              <a:latin typeface="Times New Roman" panose="02020603050405020304" pitchFamily="18" charset="0"/>
              <a:cs typeface="Times New Roman" panose="02020603050405020304" pitchFamily="18" charset="0"/>
            </a:endParaRPr>
          </a:p>
          <a:p>
            <a:pPr marL="0" indent="0">
              <a:buNone/>
            </a:pPr>
            <a:r>
              <a:rPr lang="en-GB" b="1" dirty="0">
                <a:latin typeface="Times New Roman" panose="02020603050405020304" pitchFamily="18" charset="0"/>
                <a:cs typeface="Times New Roman" panose="02020603050405020304" pitchFamily="18" charset="0"/>
              </a:rPr>
              <a:t>Q.2 AI can automatically generate syllabus structures and weekly plans. (True/False)</a:t>
            </a:r>
          </a:p>
          <a:p>
            <a:pPr marL="0" indent="0">
              <a:buNone/>
            </a:pPr>
            <a:br>
              <a:rPr lang="en-GB" dirty="0">
                <a:latin typeface="Times New Roman" panose="02020603050405020304" pitchFamily="18" charset="0"/>
                <a:cs typeface="Times New Roman" panose="02020603050405020304" pitchFamily="18" charset="0"/>
              </a:rPr>
            </a:br>
            <a:r>
              <a:rPr lang="en-GB" b="1" dirty="0">
                <a:latin typeface="Times New Roman" panose="02020603050405020304" pitchFamily="18" charset="0"/>
                <a:cs typeface="Times New Roman" panose="02020603050405020304" pitchFamily="18" charset="0"/>
              </a:rPr>
              <a:t>Answer:</a:t>
            </a:r>
            <a:r>
              <a:rPr lang="en-GB" dirty="0">
                <a:latin typeface="Times New Roman" panose="02020603050405020304" pitchFamily="18" charset="0"/>
                <a:cs typeface="Times New Roman" panose="02020603050405020304" pitchFamily="18" charset="0"/>
              </a:rPr>
              <a:t> True</a:t>
            </a:r>
          </a:p>
        </p:txBody>
      </p:sp>
    </p:spTree>
    <p:extLst>
      <p:ext uri="{BB962C8B-B14F-4D97-AF65-F5344CB8AC3E}">
        <p14:creationId xmlns:p14="http://schemas.microsoft.com/office/powerpoint/2010/main" val="1726535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750"/>
                                        <p:tgtEl>
                                          <p:spTgt spid="3">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fade">
                                      <p:cBhvr>
                                        <p:cTn id="12" dur="75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E802DC-C4B0-4335-99AF-BDADADB15ED7}"/>
              </a:ext>
            </a:extLst>
          </p:cNvPr>
          <p:cNvSpPr>
            <a:spLocks noGrp="1"/>
          </p:cNvSpPr>
          <p:nvPr>
            <p:ph type="title"/>
          </p:nvPr>
        </p:nvSpPr>
        <p:spPr>
          <a:xfrm>
            <a:off x="838200" y="0"/>
            <a:ext cx="10515600" cy="565317"/>
          </a:xfrm>
        </p:spPr>
        <p:txBody>
          <a:bodyPr>
            <a:normAutofit fontScale="90000"/>
          </a:bodyPr>
          <a:lstStyle/>
          <a:p>
            <a:pPr algn="ctr"/>
            <a:r>
              <a:rPr lang="en-US" b="1" dirty="0">
                <a:latin typeface="Times New Roman" panose="02020603050405020304" pitchFamily="18" charset="0"/>
                <a:cs typeface="Times New Roman" panose="02020603050405020304" pitchFamily="18" charset="0"/>
              </a:rPr>
              <a:t>Session 6: Quiz</a:t>
            </a:r>
            <a:endParaRPr lang="en-GB"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9DBCA23D-633B-4CA6-991F-8DF4891F1B2A}"/>
              </a:ext>
            </a:extLst>
          </p:cNvPr>
          <p:cNvSpPr>
            <a:spLocks noGrp="1"/>
          </p:cNvSpPr>
          <p:nvPr>
            <p:ph idx="1"/>
          </p:nvPr>
        </p:nvSpPr>
        <p:spPr>
          <a:xfrm>
            <a:off x="0" y="753978"/>
            <a:ext cx="12192000" cy="6104021"/>
          </a:xfrm>
        </p:spPr>
        <p:txBody>
          <a:bodyPr/>
          <a:lstStyle/>
          <a:p>
            <a:pPr marL="0" indent="0">
              <a:buNone/>
            </a:pPr>
            <a:endParaRPr lang="en-GB" dirty="0">
              <a:latin typeface="Times New Roman" panose="02020603050405020304" pitchFamily="18" charset="0"/>
              <a:cs typeface="Times New Roman" panose="02020603050405020304" pitchFamily="18" charset="0"/>
            </a:endParaRPr>
          </a:p>
          <a:p>
            <a:pPr marL="0" indent="0">
              <a:buNone/>
            </a:pPr>
            <a:endParaRPr lang="en-GB" b="1" dirty="0">
              <a:latin typeface="Times New Roman" panose="02020603050405020304" pitchFamily="18" charset="0"/>
              <a:cs typeface="Times New Roman" panose="02020603050405020304" pitchFamily="18" charset="0"/>
            </a:endParaRPr>
          </a:p>
          <a:p>
            <a:pPr marL="0" indent="0">
              <a:buNone/>
            </a:pPr>
            <a:endParaRPr lang="en-GB" b="1" dirty="0">
              <a:latin typeface="Times New Roman" panose="02020603050405020304" pitchFamily="18" charset="0"/>
              <a:cs typeface="Times New Roman" panose="02020603050405020304" pitchFamily="18" charset="0"/>
            </a:endParaRPr>
          </a:p>
          <a:p>
            <a:pPr marL="0" indent="0">
              <a:buNone/>
            </a:pPr>
            <a:r>
              <a:rPr lang="en-GB" b="1" dirty="0">
                <a:latin typeface="Times New Roman" panose="02020603050405020304" pitchFamily="18" charset="0"/>
                <a:cs typeface="Times New Roman" panose="02020603050405020304" pitchFamily="18" charset="0"/>
              </a:rPr>
              <a:t>Q.3 Which of the following is an example of AI-powered curriculum redesign?</a:t>
            </a:r>
            <a:br>
              <a:rPr lang="en-GB" dirty="0">
                <a:latin typeface="Times New Roman" panose="02020603050405020304" pitchFamily="18" charset="0"/>
                <a:cs typeface="Times New Roman" panose="02020603050405020304" pitchFamily="18" charset="0"/>
              </a:rPr>
            </a:br>
            <a:r>
              <a:rPr lang="en-GB" dirty="0">
                <a:latin typeface="Times New Roman" panose="02020603050405020304" pitchFamily="18" charset="0"/>
                <a:cs typeface="Times New Roman" panose="02020603050405020304" pitchFamily="18" charset="0"/>
              </a:rPr>
              <a:t>a) Manually writing syllabus in Word</a:t>
            </a:r>
            <a:br>
              <a:rPr lang="en-GB" dirty="0">
                <a:latin typeface="Times New Roman" panose="02020603050405020304" pitchFamily="18" charset="0"/>
                <a:cs typeface="Times New Roman" panose="02020603050405020304" pitchFamily="18" charset="0"/>
              </a:rPr>
            </a:br>
            <a:r>
              <a:rPr lang="en-GB" dirty="0">
                <a:latin typeface="Times New Roman" panose="02020603050405020304" pitchFamily="18" charset="0"/>
                <a:cs typeface="Times New Roman" panose="02020603050405020304" pitchFamily="18" charset="0"/>
              </a:rPr>
              <a:t>b) Using ChatGPT to generate syllabus draft</a:t>
            </a:r>
            <a:br>
              <a:rPr lang="en-GB" dirty="0">
                <a:latin typeface="Times New Roman" panose="02020603050405020304" pitchFamily="18" charset="0"/>
                <a:cs typeface="Times New Roman" panose="02020603050405020304" pitchFamily="18" charset="0"/>
              </a:rPr>
            </a:br>
            <a:r>
              <a:rPr lang="en-GB" dirty="0">
                <a:latin typeface="Times New Roman" panose="02020603050405020304" pitchFamily="18" charset="0"/>
                <a:cs typeface="Times New Roman" panose="02020603050405020304" pitchFamily="18" charset="0"/>
              </a:rPr>
              <a:t>c) Printing old syllabus copies</a:t>
            </a:r>
            <a:br>
              <a:rPr lang="en-GB" dirty="0">
                <a:latin typeface="Times New Roman" panose="02020603050405020304" pitchFamily="18" charset="0"/>
                <a:cs typeface="Times New Roman" panose="02020603050405020304" pitchFamily="18" charset="0"/>
              </a:rPr>
            </a:br>
            <a:r>
              <a:rPr lang="en-GB" dirty="0">
                <a:latin typeface="Times New Roman" panose="02020603050405020304" pitchFamily="18" charset="0"/>
                <a:cs typeface="Times New Roman" panose="02020603050405020304" pitchFamily="18" charset="0"/>
              </a:rPr>
              <a:t>d) Copying another institute’s syllabus</a:t>
            </a:r>
          </a:p>
          <a:p>
            <a:pPr marL="0" indent="0">
              <a:buNone/>
            </a:pPr>
            <a:br>
              <a:rPr lang="en-GB" dirty="0">
                <a:latin typeface="Times New Roman" panose="02020603050405020304" pitchFamily="18" charset="0"/>
                <a:cs typeface="Times New Roman" panose="02020603050405020304" pitchFamily="18" charset="0"/>
              </a:rPr>
            </a:br>
            <a:r>
              <a:rPr lang="en-GB" b="1" dirty="0">
                <a:latin typeface="Times New Roman" panose="02020603050405020304" pitchFamily="18" charset="0"/>
                <a:cs typeface="Times New Roman" panose="02020603050405020304" pitchFamily="18" charset="0"/>
              </a:rPr>
              <a:t>Answer:</a:t>
            </a:r>
            <a:r>
              <a:rPr lang="en-GB" dirty="0">
                <a:latin typeface="Times New Roman" panose="02020603050405020304" pitchFamily="18" charset="0"/>
                <a:cs typeface="Times New Roman" panose="02020603050405020304" pitchFamily="18" charset="0"/>
              </a:rPr>
              <a:t> b) Using ChatGPT to generate syllabus draft</a:t>
            </a:r>
            <a:endParaRPr lang="en-GB"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89395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750"/>
                                        <p:tgtEl>
                                          <p:spTgt spid="3">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fade">
                                      <p:cBhvr>
                                        <p:cTn id="12" dur="75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E802DC-C4B0-4335-99AF-BDADADB15ED7}"/>
              </a:ext>
            </a:extLst>
          </p:cNvPr>
          <p:cNvSpPr>
            <a:spLocks noGrp="1"/>
          </p:cNvSpPr>
          <p:nvPr>
            <p:ph type="title"/>
          </p:nvPr>
        </p:nvSpPr>
        <p:spPr>
          <a:xfrm>
            <a:off x="838200" y="0"/>
            <a:ext cx="10515600" cy="565317"/>
          </a:xfrm>
        </p:spPr>
        <p:txBody>
          <a:bodyPr>
            <a:normAutofit fontScale="90000"/>
          </a:bodyPr>
          <a:lstStyle/>
          <a:p>
            <a:pPr algn="ctr"/>
            <a:r>
              <a:rPr lang="en-US" b="1" dirty="0">
                <a:latin typeface="Times New Roman" panose="02020603050405020304" pitchFamily="18" charset="0"/>
                <a:cs typeface="Times New Roman" panose="02020603050405020304" pitchFamily="18" charset="0"/>
              </a:rPr>
              <a:t>Session 6: Quiz</a:t>
            </a:r>
            <a:endParaRPr lang="en-GB"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9DBCA23D-633B-4CA6-991F-8DF4891F1B2A}"/>
              </a:ext>
            </a:extLst>
          </p:cNvPr>
          <p:cNvSpPr>
            <a:spLocks noGrp="1"/>
          </p:cNvSpPr>
          <p:nvPr>
            <p:ph idx="1"/>
          </p:nvPr>
        </p:nvSpPr>
        <p:spPr>
          <a:xfrm>
            <a:off x="0" y="753978"/>
            <a:ext cx="12192000" cy="6104021"/>
          </a:xfrm>
        </p:spPr>
        <p:txBody>
          <a:bodyPr/>
          <a:lstStyle/>
          <a:p>
            <a:pPr marL="0" indent="0">
              <a:buNone/>
            </a:pPr>
            <a:endParaRPr lang="en-US" b="1" dirty="0">
              <a:latin typeface="Times New Roman" panose="02020603050405020304" pitchFamily="18" charset="0"/>
              <a:cs typeface="Times New Roman" panose="02020603050405020304" pitchFamily="18" charset="0"/>
            </a:endParaRPr>
          </a:p>
          <a:p>
            <a:pPr marL="0" indent="0">
              <a:buNone/>
            </a:pPr>
            <a:endParaRPr lang="en-US" b="1" dirty="0">
              <a:latin typeface="Times New Roman" panose="02020603050405020304" pitchFamily="18" charset="0"/>
              <a:cs typeface="Times New Roman" panose="02020603050405020304" pitchFamily="18" charset="0"/>
            </a:endParaRPr>
          </a:p>
          <a:p>
            <a:pPr marL="0" indent="0">
              <a:buNone/>
            </a:pPr>
            <a:endParaRPr lang="en-US" b="1" dirty="0">
              <a:latin typeface="Times New Roman" panose="02020603050405020304" pitchFamily="18" charset="0"/>
              <a:cs typeface="Times New Roman" panose="02020603050405020304" pitchFamily="18" charset="0"/>
            </a:endParaRPr>
          </a:p>
          <a:p>
            <a:pPr marL="0" indent="0">
              <a:buNone/>
            </a:pPr>
            <a:r>
              <a:rPr lang="en-US" b="1" dirty="0">
                <a:latin typeface="Times New Roman" panose="02020603050405020304" pitchFamily="18" charset="0"/>
                <a:cs typeface="Times New Roman" panose="02020603050405020304" pitchFamily="18" charset="0"/>
              </a:rPr>
              <a:t>Q.4 </a:t>
            </a:r>
            <a:r>
              <a:rPr lang="en-GB" b="1" dirty="0">
                <a:latin typeface="Times New Roman" panose="02020603050405020304" pitchFamily="18" charset="0"/>
                <a:cs typeface="Times New Roman" panose="02020603050405020304" pitchFamily="18" charset="0"/>
              </a:rPr>
              <a:t>Which tool is mainly used for collaborative course workflows?</a:t>
            </a:r>
            <a:br>
              <a:rPr lang="en-GB" dirty="0">
                <a:latin typeface="Times New Roman" panose="02020603050405020304" pitchFamily="18" charset="0"/>
                <a:cs typeface="Times New Roman" panose="02020603050405020304" pitchFamily="18" charset="0"/>
              </a:rPr>
            </a:br>
            <a:r>
              <a:rPr lang="en-GB" dirty="0">
                <a:latin typeface="Times New Roman" panose="02020603050405020304" pitchFamily="18" charset="0"/>
                <a:cs typeface="Times New Roman" panose="02020603050405020304" pitchFamily="18" charset="0"/>
              </a:rPr>
              <a:t>a) Eduflow</a:t>
            </a:r>
            <a:br>
              <a:rPr lang="en-GB" dirty="0">
                <a:latin typeface="Times New Roman" panose="02020603050405020304" pitchFamily="18" charset="0"/>
                <a:cs typeface="Times New Roman" panose="02020603050405020304" pitchFamily="18" charset="0"/>
              </a:rPr>
            </a:br>
            <a:r>
              <a:rPr lang="en-GB" dirty="0">
                <a:latin typeface="Times New Roman" panose="02020603050405020304" pitchFamily="18" charset="0"/>
                <a:cs typeface="Times New Roman" panose="02020603050405020304" pitchFamily="18" charset="0"/>
              </a:rPr>
              <a:t>b) ChatGPT</a:t>
            </a:r>
            <a:br>
              <a:rPr lang="en-GB" dirty="0">
                <a:latin typeface="Times New Roman" panose="02020603050405020304" pitchFamily="18" charset="0"/>
                <a:cs typeface="Times New Roman" panose="02020603050405020304" pitchFamily="18" charset="0"/>
              </a:rPr>
            </a:br>
            <a:r>
              <a:rPr lang="en-GB" dirty="0">
                <a:latin typeface="Times New Roman" panose="02020603050405020304" pitchFamily="18" charset="0"/>
                <a:cs typeface="Times New Roman" panose="02020603050405020304" pitchFamily="18" charset="0"/>
              </a:rPr>
              <a:t>c) Kahoot</a:t>
            </a:r>
            <a:br>
              <a:rPr lang="en-GB" dirty="0">
                <a:latin typeface="Times New Roman" panose="02020603050405020304" pitchFamily="18" charset="0"/>
                <a:cs typeface="Times New Roman" panose="02020603050405020304" pitchFamily="18" charset="0"/>
              </a:rPr>
            </a:br>
            <a:r>
              <a:rPr lang="en-GB" dirty="0">
                <a:latin typeface="Times New Roman" panose="02020603050405020304" pitchFamily="18" charset="0"/>
                <a:cs typeface="Times New Roman" panose="02020603050405020304" pitchFamily="18" charset="0"/>
              </a:rPr>
              <a:t>d) Canva</a:t>
            </a:r>
          </a:p>
          <a:p>
            <a:pPr marL="0" indent="0">
              <a:buNone/>
            </a:pPr>
            <a:br>
              <a:rPr lang="en-GB" dirty="0">
                <a:latin typeface="Times New Roman" panose="02020603050405020304" pitchFamily="18" charset="0"/>
                <a:cs typeface="Times New Roman" panose="02020603050405020304" pitchFamily="18" charset="0"/>
              </a:rPr>
            </a:br>
            <a:r>
              <a:rPr lang="en-GB" b="1" dirty="0">
                <a:latin typeface="Times New Roman" panose="02020603050405020304" pitchFamily="18" charset="0"/>
                <a:cs typeface="Times New Roman" panose="02020603050405020304" pitchFamily="18" charset="0"/>
              </a:rPr>
              <a:t>Answer:</a:t>
            </a:r>
            <a:r>
              <a:rPr lang="en-GB" dirty="0">
                <a:latin typeface="Times New Roman" panose="02020603050405020304" pitchFamily="18" charset="0"/>
                <a:cs typeface="Times New Roman" panose="02020603050405020304" pitchFamily="18" charset="0"/>
              </a:rPr>
              <a:t> a) Eduflow</a:t>
            </a:r>
            <a:endParaRPr lang="en-GB"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9609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500"/>
                                        <p:tgtEl>
                                          <p:spTgt spid="3">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fade">
                                      <p:cBhvr>
                                        <p:cTn id="1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E802DC-C4B0-4335-99AF-BDADADB15ED7}"/>
              </a:ext>
            </a:extLst>
          </p:cNvPr>
          <p:cNvSpPr>
            <a:spLocks noGrp="1"/>
          </p:cNvSpPr>
          <p:nvPr>
            <p:ph type="title"/>
          </p:nvPr>
        </p:nvSpPr>
        <p:spPr>
          <a:xfrm>
            <a:off x="838200" y="0"/>
            <a:ext cx="10515600" cy="565317"/>
          </a:xfrm>
        </p:spPr>
        <p:txBody>
          <a:bodyPr>
            <a:normAutofit fontScale="90000"/>
          </a:bodyPr>
          <a:lstStyle/>
          <a:p>
            <a:pPr algn="ctr"/>
            <a:r>
              <a:rPr lang="en-US" b="1" dirty="0">
                <a:latin typeface="Times New Roman" panose="02020603050405020304" pitchFamily="18" charset="0"/>
                <a:cs typeface="Times New Roman" panose="02020603050405020304" pitchFamily="18" charset="0"/>
              </a:rPr>
              <a:t>Session 6: Quiz</a:t>
            </a:r>
            <a:endParaRPr lang="en-GB"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9DBCA23D-633B-4CA6-991F-8DF4891F1B2A}"/>
              </a:ext>
            </a:extLst>
          </p:cNvPr>
          <p:cNvSpPr>
            <a:spLocks noGrp="1"/>
          </p:cNvSpPr>
          <p:nvPr>
            <p:ph idx="1"/>
          </p:nvPr>
        </p:nvSpPr>
        <p:spPr>
          <a:xfrm>
            <a:off x="0" y="753978"/>
            <a:ext cx="12192000" cy="6104021"/>
          </a:xfrm>
        </p:spPr>
        <p:txBody>
          <a:bodyPr/>
          <a:lstStyle/>
          <a:p>
            <a:pPr marL="0" indent="0">
              <a:buNone/>
            </a:pPr>
            <a:endParaRPr lang="en-GB" b="1" dirty="0">
              <a:latin typeface="Times New Roman" panose="02020603050405020304" pitchFamily="18" charset="0"/>
              <a:cs typeface="Times New Roman" panose="02020603050405020304" pitchFamily="18" charset="0"/>
            </a:endParaRPr>
          </a:p>
          <a:p>
            <a:pPr marL="0" indent="0">
              <a:buNone/>
            </a:pPr>
            <a:endParaRPr lang="en-GB" b="1" dirty="0">
              <a:latin typeface="Times New Roman" panose="02020603050405020304" pitchFamily="18" charset="0"/>
              <a:cs typeface="Times New Roman" panose="02020603050405020304" pitchFamily="18" charset="0"/>
            </a:endParaRPr>
          </a:p>
          <a:p>
            <a:pPr marL="0" indent="0">
              <a:buNone/>
            </a:pPr>
            <a:endParaRPr lang="en-GB" b="1" dirty="0">
              <a:latin typeface="Times New Roman" panose="02020603050405020304" pitchFamily="18" charset="0"/>
              <a:cs typeface="Times New Roman" panose="02020603050405020304" pitchFamily="18" charset="0"/>
            </a:endParaRPr>
          </a:p>
          <a:p>
            <a:pPr marL="0" indent="0">
              <a:buNone/>
            </a:pPr>
            <a:r>
              <a:rPr lang="en-GB" b="1" dirty="0">
                <a:latin typeface="Times New Roman" panose="02020603050405020304" pitchFamily="18" charset="0"/>
                <a:cs typeface="Times New Roman" panose="02020603050405020304" pitchFamily="18" charset="0"/>
              </a:rPr>
              <a:t>Q.5 AI-powered curriculum design completely removes the need for human educators. (True/False)</a:t>
            </a:r>
          </a:p>
          <a:p>
            <a:pPr marL="0" indent="0">
              <a:buNone/>
            </a:pPr>
            <a:br>
              <a:rPr lang="en-GB" dirty="0">
                <a:latin typeface="Times New Roman" panose="02020603050405020304" pitchFamily="18" charset="0"/>
                <a:cs typeface="Times New Roman" panose="02020603050405020304" pitchFamily="18" charset="0"/>
              </a:rPr>
            </a:br>
            <a:r>
              <a:rPr lang="en-GB" b="1" dirty="0">
                <a:latin typeface="Times New Roman" panose="02020603050405020304" pitchFamily="18" charset="0"/>
                <a:cs typeface="Times New Roman" panose="02020603050405020304" pitchFamily="18" charset="0"/>
              </a:rPr>
              <a:t>Answer:</a:t>
            </a:r>
            <a:r>
              <a:rPr lang="en-GB" dirty="0">
                <a:latin typeface="Times New Roman" panose="02020603050405020304" pitchFamily="18" charset="0"/>
                <a:cs typeface="Times New Roman" panose="02020603050405020304" pitchFamily="18" charset="0"/>
              </a:rPr>
              <a:t> False</a:t>
            </a:r>
            <a:endParaRPr lang="en-GB"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19845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500"/>
                                        <p:tgtEl>
                                          <p:spTgt spid="3">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fade">
                                      <p:cBhvr>
                                        <p:cTn id="1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758D9A-B38E-400B-89E8-26F08B04EBF8}"/>
              </a:ext>
            </a:extLst>
          </p:cNvPr>
          <p:cNvSpPr>
            <a:spLocks noGrp="1"/>
          </p:cNvSpPr>
          <p:nvPr>
            <p:ph type="title"/>
          </p:nvPr>
        </p:nvSpPr>
        <p:spPr>
          <a:xfrm>
            <a:off x="838200" y="2103437"/>
            <a:ext cx="10515600" cy="1325563"/>
          </a:xfrm>
        </p:spPr>
        <p:txBody>
          <a:bodyPr/>
          <a:lstStyle/>
          <a:p>
            <a:pPr algn="ctr"/>
            <a:r>
              <a:rPr lang="en-US" b="1" dirty="0">
                <a:latin typeface="Times New Roman" panose="02020603050405020304" pitchFamily="18" charset="0"/>
                <a:cs typeface="Times New Roman" panose="02020603050405020304" pitchFamily="18" charset="0"/>
              </a:rPr>
              <a:t>Session 7: </a:t>
            </a:r>
            <a:r>
              <a:rPr lang="en-IN" b="1" dirty="0">
                <a:latin typeface="Times New Roman" panose="02020603050405020304" pitchFamily="18" charset="0"/>
                <a:cs typeface="Times New Roman" panose="02020603050405020304" pitchFamily="18" charset="0"/>
              </a:rPr>
              <a:t>Personalized GPTs for Outcome-Based Education (OBE)</a:t>
            </a:r>
            <a:endParaRPr lang="en-GB"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115231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22F1F19-38C8-48DE-872F-C53BD5F7B13E}"/>
              </a:ext>
            </a:extLst>
          </p:cNvPr>
          <p:cNvSpPr>
            <a:spLocks noGrp="1"/>
          </p:cNvSpPr>
          <p:nvPr>
            <p:ph idx="1"/>
          </p:nvPr>
        </p:nvSpPr>
        <p:spPr>
          <a:xfrm>
            <a:off x="0" y="144925"/>
            <a:ext cx="12192000" cy="528345"/>
          </a:xfrm>
        </p:spPr>
        <p:txBody>
          <a:bodyPr>
            <a:normAutofit lnSpcReduction="10000"/>
          </a:bodyPr>
          <a:lstStyle/>
          <a:p>
            <a:pPr marL="0" indent="0" algn="ctr">
              <a:buNone/>
            </a:pPr>
            <a:r>
              <a:rPr lang="en-US" sz="3200" b="1" dirty="0">
                <a:latin typeface="Times New Roman" panose="02020603050405020304" pitchFamily="18" charset="0"/>
                <a:cs typeface="Times New Roman" panose="02020603050405020304" pitchFamily="18" charset="0"/>
              </a:rPr>
              <a:t>Introduction to </a:t>
            </a:r>
            <a:r>
              <a:rPr lang="en-GB" sz="3200" b="1" dirty="0">
                <a:latin typeface="Times New Roman" panose="02020603050405020304" pitchFamily="18" charset="0"/>
                <a:cs typeface="Times New Roman" panose="02020603050405020304" pitchFamily="18" charset="0"/>
              </a:rPr>
              <a:t>OBE Principles</a:t>
            </a:r>
            <a:endParaRPr lang="en-US" sz="3200" b="1" dirty="0">
              <a:latin typeface="Times New Roman" panose="02020603050405020304" pitchFamily="18" charset="0"/>
              <a:cs typeface="Times New Roman" panose="02020603050405020304" pitchFamily="18" charset="0"/>
            </a:endParaRPr>
          </a:p>
        </p:txBody>
      </p:sp>
      <p:sp>
        <p:nvSpPr>
          <p:cNvPr id="8" name="Rectangle 7">
            <a:extLst>
              <a:ext uri="{FF2B5EF4-FFF2-40B4-BE49-F238E27FC236}">
                <a16:creationId xmlns:a16="http://schemas.microsoft.com/office/drawing/2014/main" id="{09BB91DE-E8D0-4D5D-9711-DD0EDD3F21DD}"/>
              </a:ext>
            </a:extLst>
          </p:cNvPr>
          <p:cNvSpPr/>
          <p:nvPr/>
        </p:nvSpPr>
        <p:spPr>
          <a:xfrm>
            <a:off x="0" y="795772"/>
            <a:ext cx="9721517" cy="1200329"/>
          </a:xfrm>
          <a:prstGeom prst="rect">
            <a:avLst/>
          </a:prstGeom>
        </p:spPr>
        <p:txBody>
          <a:bodyPr wrap="square">
            <a:spAutoFit/>
          </a:bodyPr>
          <a:lstStyle/>
          <a:p>
            <a:pPr marL="285750" indent="-285750">
              <a:buFont typeface="Arial" panose="020B0604020202020204" pitchFamily="34" charset="0"/>
              <a:buChar char="•"/>
            </a:pPr>
            <a:r>
              <a:rPr lang="en-GB" sz="2400" dirty="0">
                <a:latin typeface="Times New Roman" panose="02020603050405020304" pitchFamily="18" charset="0"/>
                <a:cs typeface="Times New Roman" panose="02020603050405020304" pitchFamily="18" charset="0"/>
              </a:rPr>
              <a:t>OBE = Outcome-Based Education, focus on results, not just teaching. </a:t>
            </a:r>
          </a:p>
          <a:p>
            <a:pPr marL="285750" indent="-285750">
              <a:buFont typeface="Arial" panose="020B0604020202020204" pitchFamily="34" charset="0"/>
              <a:buChar char="•"/>
            </a:pPr>
            <a:r>
              <a:rPr lang="en-GB" sz="2400" dirty="0">
                <a:latin typeface="Times New Roman" panose="02020603050405020304" pitchFamily="18" charset="0"/>
                <a:cs typeface="Times New Roman" panose="02020603050405020304" pitchFamily="18" charset="0"/>
              </a:rPr>
              <a:t>Defines clear learning outcomes for each course/unit.</a:t>
            </a:r>
          </a:p>
          <a:p>
            <a:pPr marL="285750" indent="-285750">
              <a:buFont typeface="Arial" panose="020B0604020202020204" pitchFamily="34" charset="0"/>
              <a:buChar char="•"/>
            </a:pPr>
            <a:r>
              <a:rPr lang="en-GB" sz="2400" dirty="0">
                <a:latin typeface="Times New Roman" panose="02020603050405020304" pitchFamily="18" charset="0"/>
                <a:cs typeface="Times New Roman" panose="02020603050405020304" pitchFamily="18" charset="0"/>
              </a:rPr>
              <a:t>Builds real-world skills like problem-solving &amp; teamwork.</a:t>
            </a:r>
          </a:p>
        </p:txBody>
      </p:sp>
      <p:pic>
        <p:nvPicPr>
          <p:cNvPr id="10" name="Picture 9">
            <a:extLst>
              <a:ext uri="{FF2B5EF4-FFF2-40B4-BE49-F238E27FC236}">
                <a16:creationId xmlns:a16="http://schemas.microsoft.com/office/drawing/2014/main" id="{DB556085-AC48-40E9-AFD8-1D09B0094BA5}"/>
              </a:ext>
            </a:extLst>
          </p:cNvPr>
          <p:cNvPicPr>
            <a:picLocks noChangeAspect="1"/>
          </p:cNvPicPr>
          <p:nvPr/>
        </p:nvPicPr>
        <p:blipFill rotWithShape="1">
          <a:blip r:embed="rId2">
            <a:extLst>
              <a:ext uri="{28A0092B-C50C-407E-A947-70E740481C1C}">
                <a14:useLocalDpi xmlns:a14="http://schemas.microsoft.com/office/drawing/2010/main" val="0"/>
              </a:ext>
            </a:extLst>
          </a:blip>
          <a:srcRect t="19765" b="25599"/>
          <a:stretch/>
        </p:blipFill>
        <p:spPr>
          <a:xfrm>
            <a:off x="4057505" y="2422358"/>
            <a:ext cx="8118454" cy="4435642"/>
          </a:xfrm>
          <a:prstGeom prst="rect">
            <a:avLst/>
          </a:prstGeom>
        </p:spPr>
      </p:pic>
    </p:spTree>
    <p:extLst>
      <p:ext uri="{BB962C8B-B14F-4D97-AF65-F5344CB8AC3E}">
        <p14:creationId xmlns:p14="http://schemas.microsoft.com/office/powerpoint/2010/main" val="1165808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22F1F19-38C8-48DE-872F-C53BD5F7B13E}"/>
              </a:ext>
            </a:extLst>
          </p:cNvPr>
          <p:cNvSpPr>
            <a:spLocks noGrp="1"/>
          </p:cNvSpPr>
          <p:nvPr>
            <p:ph idx="1"/>
          </p:nvPr>
        </p:nvSpPr>
        <p:spPr>
          <a:xfrm>
            <a:off x="0" y="144379"/>
            <a:ext cx="12192000" cy="497305"/>
          </a:xfrm>
        </p:spPr>
        <p:txBody>
          <a:bodyPr>
            <a:normAutofit lnSpcReduction="10000"/>
          </a:bodyPr>
          <a:lstStyle/>
          <a:p>
            <a:pPr marL="0" indent="0" algn="ctr">
              <a:buNone/>
            </a:pPr>
            <a:r>
              <a:rPr lang="en-IN" sz="3200" b="1" dirty="0">
                <a:latin typeface="Times New Roman" panose="02020603050405020304" pitchFamily="18" charset="0"/>
                <a:cs typeface="Times New Roman" panose="02020603050405020304" pitchFamily="18" charset="0"/>
              </a:rPr>
              <a:t>CO-PO mapping explained</a:t>
            </a:r>
            <a:endParaRPr lang="en-GB" sz="3200" b="1" dirty="0">
              <a:latin typeface="Times New Roman" panose="02020603050405020304" pitchFamily="18" charset="0"/>
              <a:cs typeface="Times New Roman" panose="02020603050405020304" pitchFamily="18" charset="0"/>
            </a:endParaRPr>
          </a:p>
        </p:txBody>
      </p:sp>
      <p:sp>
        <p:nvSpPr>
          <p:cNvPr id="8" name="Rectangle 7">
            <a:extLst>
              <a:ext uri="{FF2B5EF4-FFF2-40B4-BE49-F238E27FC236}">
                <a16:creationId xmlns:a16="http://schemas.microsoft.com/office/drawing/2014/main" id="{5757CDB8-B550-4CA3-9D79-E7BE7AE84B2A}"/>
              </a:ext>
            </a:extLst>
          </p:cNvPr>
          <p:cNvSpPr/>
          <p:nvPr/>
        </p:nvSpPr>
        <p:spPr>
          <a:xfrm>
            <a:off x="0" y="1720840"/>
            <a:ext cx="4844716" cy="3416320"/>
          </a:xfrm>
          <a:prstGeom prst="rect">
            <a:avLst/>
          </a:prstGeom>
        </p:spPr>
        <p:txBody>
          <a:bodyPr wrap="square">
            <a:spAutoFit/>
          </a:bodyPr>
          <a:lstStyle/>
          <a:p>
            <a:pPr marL="342900" indent="-342900" algn="just">
              <a:buFont typeface="Arial" panose="020B0604020202020204" pitchFamily="34" charset="0"/>
              <a:buChar char="•"/>
            </a:pPr>
            <a:r>
              <a:rPr lang="en-GB" sz="2400" b="1" dirty="0">
                <a:latin typeface="Times New Roman" panose="02020603050405020304" pitchFamily="18" charset="0"/>
                <a:cs typeface="Times New Roman" panose="02020603050405020304" pitchFamily="18" charset="0"/>
              </a:rPr>
              <a:t>Course Outcomes (COs):</a:t>
            </a:r>
            <a:r>
              <a:rPr lang="en-GB" sz="2400" dirty="0">
                <a:latin typeface="Times New Roman" panose="02020603050405020304" pitchFamily="18" charset="0"/>
                <a:cs typeface="Times New Roman" panose="02020603050405020304" pitchFamily="18" charset="0"/>
              </a:rPr>
              <a:t> Goals achieved in a specific subject/unit.</a:t>
            </a:r>
          </a:p>
          <a:p>
            <a:pPr marL="342900" indent="-342900" algn="just">
              <a:buFont typeface="Arial" panose="020B0604020202020204" pitchFamily="34" charset="0"/>
              <a:buChar char="•"/>
            </a:pPr>
            <a:r>
              <a:rPr lang="en-GB" sz="2400" b="1" dirty="0">
                <a:latin typeface="Times New Roman" panose="02020603050405020304" pitchFamily="18" charset="0"/>
                <a:cs typeface="Times New Roman" panose="02020603050405020304" pitchFamily="18" charset="0"/>
              </a:rPr>
              <a:t>Program Outcomes (POs):</a:t>
            </a:r>
            <a:r>
              <a:rPr lang="en-GB" sz="2400" dirty="0">
                <a:latin typeface="Times New Roman" panose="02020603050405020304" pitchFamily="18" charset="0"/>
                <a:cs typeface="Times New Roman" panose="02020603050405020304" pitchFamily="18" charset="0"/>
              </a:rPr>
              <a:t> Broad skills gained at program level.</a:t>
            </a:r>
          </a:p>
          <a:p>
            <a:pPr marL="342900" indent="-342900" algn="just">
              <a:buFont typeface="Arial" panose="020B0604020202020204" pitchFamily="34" charset="0"/>
              <a:buChar char="•"/>
            </a:pPr>
            <a:r>
              <a:rPr lang="en-GB" sz="2400" dirty="0">
                <a:latin typeface="Times New Roman" panose="02020603050405020304" pitchFamily="18" charset="0"/>
                <a:cs typeface="Times New Roman" panose="02020603050405020304" pitchFamily="18" charset="0"/>
              </a:rPr>
              <a:t>Mapping CO - PO ensures subjects contribute to overall program vision.</a:t>
            </a:r>
          </a:p>
          <a:p>
            <a:pPr marL="342900" indent="-342900" algn="just">
              <a:buFont typeface="Arial" panose="020B0604020202020204" pitchFamily="34" charset="0"/>
              <a:buChar char="•"/>
            </a:pPr>
            <a:r>
              <a:rPr lang="en-GB" sz="2400" dirty="0">
                <a:latin typeface="Times New Roman" panose="02020603050405020304" pitchFamily="18" charset="0"/>
                <a:cs typeface="Times New Roman" panose="02020603050405020304" pitchFamily="18" charset="0"/>
              </a:rPr>
              <a:t>AI/GPT makes mapping faster, accurate &amp; consistent.</a:t>
            </a:r>
          </a:p>
        </p:txBody>
      </p:sp>
      <p:pic>
        <p:nvPicPr>
          <p:cNvPr id="4" name="Picture 3">
            <a:extLst>
              <a:ext uri="{FF2B5EF4-FFF2-40B4-BE49-F238E27FC236}">
                <a16:creationId xmlns:a16="http://schemas.microsoft.com/office/drawing/2014/main" id="{1222604E-CF51-44C6-85FB-7E8314FCA54D}"/>
              </a:ext>
            </a:extLst>
          </p:cNvPr>
          <p:cNvPicPr>
            <a:picLocks noChangeAspect="1"/>
          </p:cNvPicPr>
          <p:nvPr/>
        </p:nvPicPr>
        <p:blipFill rotWithShape="1">
          <a:blip r:embed="rId2">
            <a:extLst>
              <a:ext uri="{28A0092B-C50C-407E-A947-70E740481C1C}">
                <a14:useLocalDpi xmlns:a14="http://schemas.microsoft.com/office/drawing/2010/main" val="0"/>
              </a:ext>
            </a:extLst>
          </a:blip>
          <a:srcRect l="12885" t="22924" r="15068" b="9474"/>
          <a:stretch/>
        </p:blipFill>
        <p:spPr>
          <a:xfrm>
            <a:off x="5181600" y="1236353"/>
            <a:ext cx="7010400" cy="4385294"/>
          </a:xfrm>
          <a:prstGeom prst="rect">
            <a:avLst/>
          </a:prstGeom>
        </p:spPr>
      </p:pic>
    </p:spTree>
    <p:extLst>
      <p:ext uri="{BB962C8B-B14F-4D97-AF65-F5344CB8AC3E}">
        <p14:creationId xmlns:p14="http://schemas.microsoft.com/office/powerpoint/2010/main" val="11137371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22F1F19-38C8-48DE-872F-C53BD5F7B13E}"/>
              </a:ext>
            </a:extLst>
          </p:cNvPr>
          <p:cNvSpPr>
            <a:spLocks noGrp="1"/>
          </p:cNvSpPr>
          <p:nvPr>
            <p:ph idx="1"/>
          </p:nvPr>
        </p:nvSpPr>
        <p:spPr>
          <a:xfrm>
            <a:off x="0" y="34926"/>
            <a:ext cx="12192000" cy="481263"/>
          </a:xfrm>
        </p:spPr>
        <p:txBody>
          <a:bodyPr>
            <a:normAutofit/>
          </a:bodyPr>
          <a:lstStyle/>
          <a:p>
            <a:pPr marL="0" indent="0" algn="ctr">
              <a:buNone/>
            </a:pPr>
            <a:r>
              <a:rPr lang="en-GB" b="1" dirty="0">
                <a:latin typeface="Times New Roman" panose="02020603050405020304" pitchFamily="18" charset="0"/>
                <a:cs typeface="Times New Roman" panose="02020603050405020304" pitchFamily="18" charset="0"/>
              </a:rPr>
              <a:t>Bloom’s Taxonomy Levels for Education</a:t>
            </a:r>
            <a:endParaRPr lang="en-US" b="1" dirty="0">
              <a:latin typeface="Times New Roman" panose="02020603050405020304" pitchFamily="18" charset="0"/>
              <a:cs typeface="Times New Roman" panose="02020603050405020304" pitchFamily="18" charset="0"/>
            </a:endParaRPr>
          </a:p>
        </p:txBody>
      </p:sp>
      <p:sp>
        <p:nvSpPr>
          <p:cNvPr id="5" name="Rectangle 4">
            <a:extLst>
              <a:ext uri="{FF2B5EF4-FFF2-40B4-BE49-F238E27FC236}">
                <a16:creationId xmlns:a16="http://schemas.microsoft.com/office/drawing/2014/main" id="{CA256994-BDD1-405C-9CCA-787DF80404D5}"/>
              </a:ext>
            </a:extLst>
          </p:cNvPr>
          <p:cNvSpPr/>
          <p:nvPr/>
        </p:nvSpPr>
        <p:spPr>
          <a:xfrm>
            <a:off x="0" y="1136582"/>
            <a:ext cx="5871411" cy="4524315"/>
          </a:xfrm>
          <a:prstGeom prst="rect">
            <a:avLst/>
          </a:prstGeom>
        </p:spPr>
        <p:txBody>
          <a:bodyPr wrap="square">
            <a:spAutoFit/>
          </a:bodyPr>
          <a:lstStyle/>
          <a:p>
            <a:pPr marL="285750" indent="-285750" algn="just">
              <a:buFont typeface="Arial" panose="020B0604020202020204" pitchFamily="34" charset="0"/>
              <a:buChar char="•"/>
            </a:pPr>
            <a:r>
              <a:rPr lang="en-GB" sz="2400" b="1" dirty="0">
                <a:latin typeface="Times New Roman" panose="02020603050405020304" pitchFamily="18" charset="0"/>
                <a:cs typeface="Times New Roman" panose="02020603050405020304" pitchFamily="18" charset="0"/>
              </a:rPr>
              <a:t>Remembering</a:t>
            </a:r>
            <a:r>
              <a:rPr lang="en-GB" sz="2400" dirty="0">
                <a:latin typeface="Times New Roman" panose="02020603050405020304" pitchFamily="18" charset="0"/>
                <a:cs typeface="Times New Roman" panose="02020603050405020304" pitchFamily="18" charset="0"/>
              </a:rPr>
              <a:t> - Recall facts, definitions, and basic concepts</a:t>
            </a:r>
          </a:p>
          <a:p>
            <a:pPr marL="285750" indent="-285750" algn="just">
              <a:buFont typeface="Arial" panose="020B0604020202020204" pitchFamily="34" charset="0"/>
              <a:buChar char="•"/>
            </a:pPr>
            <a:r>
              <a:rPr lang="en-GB" sz="2400" b="1" dirty="0">
                <a:latin typeface="Times New Roman" panose="02020603050405020304" pitchFamily="18" charset="0"/>
                <a:cs typeface="Times New Roman" panose="02020603050405020304" pitchFamily="18" charset="0"/>
              </a:rPr>
              <a:t>Applying</a:t>
            </a:r>
            <a:r>
              <a:rPr lang="en-GB" sz="2400" dirty="0">
                <a:latin typeface="Times New Roman" panose="02020603050405020304" pitchFamily="18" charset="0"/>
                <a:cs typeface="Times New Roman" panose="02020603050405020304" pitchFamily="18" charset="0"/>
              </a:rPr>
              <a:t> - Use knowledge in real-world situations</a:t>
            </a:r>
          </a:p>
          <a:p>
            <a:pPr marL="285750" indent="-285750" algn="just">
              <a:buFont typeface="Arial" panose="020B0604020202020204" pitchFamily="34" charset="0"/>
              <a:buChar char="•"/>
            </a:pPr>
            <a:r>
              <a:rPr lang="en-GB" sz="2400" b="1" dirty="0">
                <a:latin typeface="Times New Roman" panose="02020603050405020304" pitchFamily="18" charset="0"/>
                <a:cs typeface="Times New Roman" panose="02020603050405020304" pitchFamily="18" charset="0"/>
              </a:rPr>
              <a:t>Understanding</a:t>
            </a:r>
            <a:r>
              <a:rPr lang="en-GB" sz="2400" dirty="0">
                <a:latin typeface="Times New Roman" panose="02020603050405020304" pitchFamily="18" charset="0"/>
                <a:cs typeface="Times New Roman" panose="02020603050405020304" pitchFamily="18" charset="0"/>
              </a:rPr>
              <a:t> - Explain ideas in own words, interpret meaning</a:t>
            </a:r>
          </a:p>
          <a:p>
            <a:pPr marL="285750" indent="-285750" algn="just">
              <a:buFont typeface="Arial" panose="020B0604020202020204" pitchFamily="34" charset="0"/>
              <a:buChar char="•"/>
            </a:pPr>
            <a:r>
              <a:rPr lang="en-GB" sz="2400" b="1" dirty="0">
                <a:latin typeface="Times New Roman" panose="02020603050405020304" pitchFamily="18" charset="0"/>
                <a:cs typeface="Times New Roman" panose="02020603050405020304" pitchFamily="18" charset="0"/>
              </a:rPr>
              <a:t>Analyzing</a:t>
            </a:r>
            <a:r>
              <a:rPr lang="en-GB" sz="2400" dirty="0">
                <a:latin typeface="Times New Roman" panose="02020603050405020304" pitchFamily="18" charset="0"/>
                <a:cs typeface="Times New Roman" panose="02020603050405020304" pitchFamily="18" charset="0"/>
              </a:rPr>
              <a:t> - Break information into parts, find relationships</a:t>
            </a:r>
          </a:p>
          <a:p>
            <a:pPr marL="285750" indent="-285750" algn="just">
              <a:buFont typeface="Arial" panose="020B0604020202020204" pitchFamily="34" charset="0"/>
              <a:buChar char="•"/>
            </a:pPr>
            <a:r>
              <a:rPr lang="en-GB" sz="2400" b="1" dirty="0">
                <a:latin typeface="Times New Roman" panose="02020603050405020304" pitchFamily="18" charset="0"/>
                <a:cs typeface="Times New Roman" panose="02020603050405020304" pitchFamily="18" charset="0"/>
              </a:rPr>
              <a:t>Evaluating</a:t>
            </a:r>
            <a:r>
              <a:rPr lang="en-GB" sz="2400" dirty="0">
                <a:latin typeface="Times New Roman" panose="02020603050405020304" pitchFamily="18" charset="0"/>
                <a:cs typeface="Times New Roman" panose="02020603050405020304" pitchFamily="18" charset="0"/>
              </a:rPr>
              <a:t> - Judge based on criteria, justify decisions</a:t>
            </a:r>
          </a:p>
          <a:p>
            <a:pPr marL="285750" indent="-285750" algn="just">
              <a:buFont typeface="Arial" panose="020B0604020202020204" pitchFamily="34" charset="0"/>
              <a:buChar char="•"/>
            </a:pPr>
            <a:r>
              <a:rPr lang="en-GB" sz="2400" b="1" dirty="0">
                <a:latin typeface="Times New Roman" panose="02020603050405020304" pitchFamily="18" charset="0"/>
                <a:cs typeface="Times New Roman" panose="02020603050405020304" pitchFamily="18" charset="0"/>
              </a:rPr>
              <a:t>Creating</a:t>
            </a:r>
            <a:r>
              <a:rPr lang="en-GB" sz="2400" dirty="0">
                <a:latin typeface="Times New Roman" panose="02020603050405020304" pitchFamily="18" charset="0"/>
                <a:cs typeface="Times New Roman" panose="02020603050405020304" pitchFamily="18" charset="0"/>
              </a:rPr>
              <a:t> - Develop new ideas, solutions, or projects</a:t>
            </a:r>
            <a:endParaRPr lang="en-GB" sz="2400" b="1"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D6425B3E-EE6E-4EFB-A620-2981C2103BB4}"/>
              </a:ext>
            </a:extLst>
          </p:cNvPr>
          <p:cNvPicPr>
            <a:picLocks noChangeAspect="1"/>
          </p:cNvPicPr>
          <p:nvPr/>
        </p:nvPicPr>
        <p:blipFill rotWithShape="1">
          <a:blip r:embed="rId2">
            <a:extLst>
              <a:ext uri="{28A0092B-C50C-407E-A947-70E740481C1C}">
                <a14:useLocalDpi xmlns:a14="http://schemas.microsoft.com/office/drawing/2010/main" val="0"/>
              </a:ext>
            </a:extLst>
          </a:blip>
          <a:srcRect t="20369"/>
          <a:stretch/>
        </p:blipFill>
        <p:spPr>
          <a:xfrm>
            <a:off x="6096000" y="1052545"/>
            <a:ext cx="5892703" cy="4692387"/>
          </a:xfrm>
          <a:prstGeom prst="rect">
            <a:avLst/>
          </a:prstGeom>
        </p:spPr>
      </p:pic>
    </p:spTree>
    <p:extLst>
      <p:ext uri="{BB962C8B-B14F-4D97-AF65-F5344CB8AC3E}">
        <p14:creationId xmlns:p14="http://schemas.microsoft.com/office/powerpoint/2010/main" val="27288458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22F1F19-38C8-48DE-872F-C53BD5F7B13E}"/>
              </a:ext>
            </a:extLst>
          </p:cNvPr>
          <p:cNvSpPr>
            <a:spLocks noGrp="1"/>
          </p:cNvSpPr>
          <p:nvPr>
            <p:ph idx="1"/>
          </p:nvPr>
        </p:nvSpPr>
        <p:spPr>
          <a:xfrm>
            <a:off x="-107576" y="48126"/>
            <a:ext cx="12192000" cy="487680"/>
          </a:xfrm>
        </p:spPr>
        <p:txBody>
          <a:bodyPr>
            <a:normAutofit/>
          </a:bodyPr>
          <a:lstStyle/>
          <a:p>
            <a:pPr marL="0" indent="0" algn="ctr">
              <a:buNone/>
            </a:pPr>
            <a:r>
              <a:rPr lang="en-IN" b="1" dirty="0">
                <a:latin typeface="Times New Roman" panose="02020603050405020304" pitchFamily="18" charset="0"/>
                <a:cs typeface="Times New Roman" panose="02020603050405020304" pitchFamily="18" charset="0"/>
              </a:rPr>
              <a:t>Using GPT for automated alignment of COs and POs</a:t>
            </a:r>
            <a:endParaRPr lang="en-US" b="1" dirty="0">
              <a:latin typeface="Times New Roman" panose="02020603050405020304" pitchFamily="18" charset="0"/>
              <a:cs typeface="Times New Roman" panose="02020603050405020304" pitchFamily="18" charset="0"/>
            </a:endParaRPr>
          </a:p>
        </p:txBody>
      </p:sp>
      <p:sp>
        <p:nvSpPr>
          <p:cNvPr id="5" name="Rectangle 4">
            <a:extLst>
              <a:ext uri="{FF2B5EF4-FFF2-40B4-BE49-F238E27FC236}">
                <a16:creationId xmlns:a16="http://schemas.microsoft.com/office/drawing/2014/main" id="{8FA6A3AB-B644-47FD-860B-C53249E7F870}"/>
              </a:ext>
            </a:extLst>
          </p:cNvPr>
          <p:cNvSpPr/>
          <p:nvPr/>
        </p:nvSpPr>
        <p:spPr>
          <a:xfrm>
            <a:off x="1" y="760396"/>
            <a:ext cx="12191999" cy="1200329"/>
          </a:xfrm>
          <a:prstGeom prst="rect">
            <a:avLst/>
          </a:prstGeom>
        </p:spPr>
        <p:txBody>
          <a:bodyPr wrap="square">
            <a:spAutoFit/>
          </a:bodyPr>
          <a:lstStyle/>
          <a:p>
            <a:pPr marL="285750" indent="-285750" algn="just">
              <a:buFont typeface="Arial" panose="020B0604020202020204" pitchFamily="34" charset="0"/>
              <a:buChar char="•"/>
            </a:pPr>
            <a:r>
              <a:rPr lang="en-GB" sz="2400" dirty="0">
                <a:latin typeface="Times New Roman" panose="02020603050405020304" pitchFamily="18" charset="0"/>
                <a:cs typeface="Times New Roman" panose="02020603050405020304" pitchFamily="18" charset="0"/>
              </a:rPr>
              <a:t>GPT can auto-generate CO-PO tables in seconds. It ensures clarity and consistency across subjects. Faculty save time on manual mapping and can focus on curriculum design. Mapping helps ensure each Course Outcome (CO) contributes to broader Program Outcomes (POs).</a:t>
            </a:r>
          </a:p>
        </p:txBody>
      </p:sp>
      <p:graphicFrame>
        <p:nvGraphicFramePr>
          <p:cNvPr id="2" name="Table 1">
            <a:extLst>
              <a:ext uri="{FF2B5EF4-FFF2-40B4-BE49-F238E27FC236}">
                <a16:creationId xmlns:a16="http://schemas.microsoft.com/office/drawing/2014/main" id="{9FA7178C-766D-4C34-B5DB-B482DBEA9004}"/>
              </a:ext>
            </a:extLst>
          </p:cNvPr>
          <p:cNvGraphicFramePr>
            <a:graphicFrameLocks noGrp="1"/>
          </p:cNvGraphicFramePr>
          <p:nvPr>
            <p:extLst>
              <p:ext uri="{D42A27DB-BD31-4B8C-83A1-F6EECF244321}">
                <p14:modId xmlns:p14="http://schemas.microsoft.com/office/powerpoint/2010/main" val="469225987"/>
              </p:ext>
            </p:extLst>
          </p:nvPr>
        </p:nvGraphicFramePr>
        <p:xfrm>
          <a:off x="401055" y="2185315"/>
          <a:ext cx="10609845" cy="4359865"/>
        </p:xfrm>
        <a:graphic>
          <a:graphicData uri="http://schemas.openxmlformats.org/drawingml/2006/table">
            <a:tbl>
              <a:tblPr>
                <a:tableStyleId>{616DA210-FB5B-4158-B5E0-FEB733F419BA}</a:tableStyleId>
              </a:tblPr>
              <a:tblGrid>
                <a:gridCol w="2277978">
                  <a:extLst>
                    <a:ext uri="{9D8B030D-6E8A-4147-A177-3AD203B41FA5}">
                      <a16:colId xmlns:a16="http://schemas.microsoft.com/office/drawing/2014/main" val="551666654"/>
                    </a:ext>
                  </a:extLst>
                </a:gridCol>
                <a:gridCol w="2277978">
                  <a:extLst>
                    <a:ext uri="{9D8B030D-6E8A-4147-A177-3AD203B41FA5}">
                      <a16:colId xmlns:a16="http://schemas.microsoft.com/office/drawing/2014/main" val="3186673321"/>
                    </a:ext>
                  </a:extLst>
                </a:gridCol>
                <a:gridCol w="1796717">
                  <a:extLst>
                    <a:ext uri="{9D8B030D-6E8A-4147-A177-3AD203B41FA5}">
                      <a16:colId xmlns:a16="http://schemas.microsoft.com/office/drawing/2014/main" val="3634050658"/>
                    </a:ext>
                  </a:extLst>
                </a:gridCol>
                <a:gridCol w="2149642">
                  <a:extLst>
                    <a:ext uri="{9D8B030D-6E8A-4147-A177-3AD203B41FA5}">
                      <a16:colId xmlns:a16="http://schemas.microsoft.com/office/drawing/2014/main" val="2763048972"/>
                    </a:ext>
                  </a:extLst>
                </a:gridCol>
                <a:gridCol w="2107530">
                  <a:extLst>
                    <a:ext uri="{9D8B030D-6E8A-4147-A177-3AD203B41FA5}">
                      <a16:colId xmlns:a16="http://schemas.microsoft.com/office/drawing/2014/main" val="2245946165"/>
                    </a:ext>
                  </a:extLst>
                </a:gridCol>
              </a:tblGrid>
              <a:tr h="871973">
                <a:tc>
                  <a:txBody>
                    <a:bodyPr/>
                    <a:lstStyle/>
                    <a:p>
                      <a:r>
                        <a:rPr lang="en-GB" sz="2000" b="1">
                          <a:latin typeface="Times New Roman" panose="02020603050405020304" pitchFamily="18" charset="0"/>
                          <a:cs typeface="Times New Roman" panose="02020603050405020304" pitchFamily="18" charset="0"/>
                        </a:rPr>
                        <a:t>Course Outcomes (COs)</a:t>
                      </a:r>
                      <a:endParaRPr lang="en-GB" sz="2000">
                        <a:latin typeface="Times New Roman" panose="02020603050405020304" pitchFamily="18" charset="0"/>
                        <a:cs typeface="Times New Roman" panose="02020603050405020304" pitchFamily="18" charset="0"/>
                      </a:endParaRPr>
                    </a:p>
                  </a:txBody>
                  <a:tcPr anchor="ctr"/>
                </a:tc>
                <a:tc>
                  <a:txBody>
                    <a:bodyPr/>
                    <a:lstStyle/>
                    <a:p>
                      <a:r>
                        <a:rPr lang="en-GB" sz="2000" b="1">
                          <a:latin typeface="Times New Roman" panose="02020603050405020304" pitchFamily="18" charset="0"/>
                          <a:cs typeface="Times New Roman" panose="02020603050405020304" pitchFamily="18" charset="0"/>
                        </a:rPr>
                        <a:t>PO1: Knowledge</a:t>
                      </a:r>
                      <a:endParaRPr lang="en-GB" sz="2000">
                        <a:latin typeface="Times New Roman" panose="02020603050405020304" pitchFamily="18" charset="0"/>
                        <a:cs typeface="Times New Roman" panose="02020603050405020304" pitchFamily="18" charset="0"/>
                      </a:endParaRPr>
                    </a:p>
                  </a:txBody>
                  <a:tcPr anchor="ctr"/>
                </a:tc>
                <a:tc>
                  <a:txBody>
                    <a:bodyPr/>
                    <a:lstStyle/>
                    <a:p>
                      <a:r>
                        <a:rPr lang="en-GB" sz="2000" b="1">
                          <a:latin typeface="Times New Roman" panose="02020603050405020304" pitchFamily="18" charset="0"/>
                          <a:cs typeface="Times New Roman" panose="02020603050405020304" pitchFamily="18" charset="0"/>
                        </a:rPr>
                        <a:t>PO2: Problem Solving</a:t>
                      </a:r>
                      <a:endParaRPr lang="en-GB" sz="2000">
                        <a:latin typeface="Times New Roman" panose="02020603050405020304" pitchFamily="18" charset="0"/>
                        <a:cs typeface="Times New Roman" panose="02020603050405020304" pitchFamily="18" charset="0"/>
                      </a:endParaRPr>
                    </a:p>
                  </a:txBody>
                  <a:tcPr anchor="ctr"/>
                </a:tc>
                <a:tc>
                  <a:txBody>
                    <a:bodyPr/>
                    <a:lstStyle/>
                    <a:p>
                      <a:r>
                        <a:rPr lang="en-GB" sz="2000" b="1" dirty="0">
                          <a:latin typeface="Times New Roman" panose="02020603050405020304" pitchFamily="18" charset="0"/>
                          <a:cs typeface="Times New Roman" panose="02020603050405020304" pitchFamily="18" charset="0"/>
                        </a:rPr>
                        <a:t>PO3: Application</a:t>
                      </a:r>
                      <a:endParaRPr lang="en-GB" sz="2000" dirty="0">
                        <a:latin typeface="Times New Roman" panose="02020603050405020304" pitchFamily="18" charset="0"/>
                        <a:cs typeface="Times New Roman" panose="02020603050405020304" pitchFamily="18" charset="0"/>
                      </a:endParaRPr>
                    </a:p>
                  </a:txBody>
                  <a:tcPr anchor="ctr"/>
                </a:tc>
                <a:tc>
                  <a:txBody>
                    <a:bodyPr/>
                    <a:lstStyle/>
                    <a:p>
                      <a:r>
                        <a:rPr lang="en-GB" sz="2000" b="1" dirty="0">
                          <a:latin typeface="Times New Roman" panose="02020603050405020304" pitchFamily="18" charset="0"/>
                          <a:cs typeface="Times New Roman" panose="02020603050405020304" pitchFamily="18" charset="0"/>
                        </a:rPr>
                        <a:t>PO4: Innovation</a:t>
                      </a:r>
                      <a:endParaRPr lang="en-GB" sz="2000"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2973804335"/>
                  </a:ext>
                </a:extLst>
              </a:tr>
              <a:tr h="871973">
                <a:tc>
                  <a:txBody>
                    <a:bodyPr/>
                    <a:lstStyle/>
                    <a:p>
                      <a:r>
                        <a:rPr lang="en-GB" sz="2000" b="1">
                          <a:latin typeface="Times New Roman" panose="02020603050405020304" pitchFamily="18" charset="0"/>
                          <a:cs typeface="Times New Roman" panose="02020603050405020304" pitchFamily="18" charset="0"/>
                        </a:rPr>
                        <a:t>CO1 – Basic Concepts</a:t>
                      </a:r>
                      <a:endParaRPr lang="en-GB" sz="2000">
                        <a:latin typeface="Times New Roman" panose="02020603050405020304" pitchFamily="18" charset="0"/>
                        <a:cs typeface="Times New Roman" panose="02020603050405020304" pitchFamily="18" charset="0"/>
                      </a:endParaRPr>
                    </a:p>
                  </a:txBody>
                  <a:tcPr anchor="ctr"/>
                </a:tc>
                <a:tc>
                  <a:txBody>
                    <a:bodyPr/>
                    <a:lstStyle/>
                    <a:p>
                      <a:pPr algn="ctr"/>
                      <a:r>
                        <a:rPr lang="en-GB" sz="2000">
                          <a:latin typeface="Times New Roman" panose="02020603050405020304" pitchFamily="18" charset="0"/>
                          <a:cs typeface="Times New Roman" panose="02020603050405020304" pitchFamily="18" charset="0"/>
                        </a:rPr>
                        <a:t>✅</a:t>
                      </a:r>
                    </a:p>
                  </a:txBody>
                  <a:tcPr anchor="ctr"/>
                </a:tc>
                <a:tc>
                  <a:txBody>
                    <a:bodyPr/>
                    <a:lstStyle/>
                    <a:p>
                      <a:pPr algn="ctr"/>
                      <a:endParaRPr lang="en-GB" sz="2000">
                        <a:latin typeface="Times New Roman" panose="02020603050405020304" pitchFamily="18" charset="0"/>
                        <a:cs typeface="Times New Roman" panose="02020603050405020304" pitchFamily="18" charset="0"/>
                      </a:endParaRPr>
                    </a:p>
                  </a:txBody>
                  <a:tcPr anchor="ctr"/>
                </a:tc>
                <a:tc>
                  <a:txBody>
                    <a:bodyPr/>
                    <a:lstStyle/>
                    <a:p>
                      <a:pPr algn="ctr"/>
                      <a:r>
                        <a:rPr lang="en-GB" sz="2000" dirty="0">
                          <a:latin typeface="Times New Roman" panose="02020603050405020304" pitchFamily="18" charset="0"/>
                          <a:cs typeface="Times New Roman" panose="02020603050405020304" pitchFamily="18" charset="0"/>
                        </a:rPr>
                        <a:t>✅</a:t>
                      </a:r>
                    </a:p>
                  </a:txBody>
                  <a:tcPr anchor="ctr"/>
                </a:tc>
                <a:tc>
                  <a:txBody>
                    <a:bodyPr/>
                    <a:lstStyle/>
                    <a:p>
                      <a:pPr algn="ctr"/>
                      <a:endParaRPr lang="en-GB" sz="200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788655237"/>
                  </a:ext>
                </a:extLst>
              </a:tr>
              <a:tr h="871973">
                <a:tc>
                  <a:txBody>
                    <a:bodyPr/>
                    <a:lstStyle/>
                    <a:p>
                      <a:r>
                        <a:rPr lang="en-GB" sz="2000" b="1" dirty="0">
                          <a:latin typeface="Times New Roman" panose="02020603050405020304" pitchFamily="18" charset="0"/>
                          <a:cs typeface="Times New Roman" panose="02020603050405020304" pitchFamily="18" charset="0"/>
                        </a:rPr>
                        <a:t>CO2 – Problem Solving Skills</a:t>
                      </a:r>
                      <a:endParaRPr lang="en-GB" sz="2000" dirty="0">
                        <a:latin typeface="Times New Roman" panose="02020603050405020304" pitchFamily="18" charset="0"/>
                        <a:cs typeface="Times New Roman" panose="02020603050405020304" pitchFamily="18" charset="0"/>
                      </a:endParaRPr>
                    </a:p>
                  </a:txBody>
                  <a:tcPr anchor="ctr"/>
                </a:tc>
                <a:tc>
                  <a:txBody>
                    <a:bodyPr/>
                    <a:lstStyle/>
                    <a:p>
                      <a:pPr algn="ctr"/>
                      <a:r>
                        <a:rPr lang="en-GB" sz="2000">
                          <a:latin typeface="Times New Roman" panose="02020603050405020304" pitchFamily="18" charset="0"/>
                          <a:cs typeface="Times New Roman" panose="02020603050405020304" pitchFamily="18" charset="0"/>
                        </a:rPr>
                        <a:t>✅</a:t>
                      </a:r>
                    </a:p>
                  </a:txBody>
                  <a:tcPr anchor="ctr"/>
                </a:tc>
                <a:tc>
                  <a:txBody>
                    <a:bodyPr/>
                    <a:lstStyle/>
                    <a:p>
                      <a:pPr algn="ctr"/>
                      <a:r>
                        <a:rPr lang="en-GB" sz="2000">
                          <a:latin typeface="Times New Roman" panose="02020603050405020304" pitchFamily="18" charset="0"/>
                          <a:cs typeface="Times New Roman" panose="02020603050405020304" pitchFamily="18" charset="0"/>
                        </a:rPr>
                        <a:t>✅</a:t>
                      </a:r>
                    </a:p>
                  </a:txBody>
                  <a:tcPr anchor="ctr"/>
                </a:tc>
                <a:tc>
                  <a:txBody>
                    <a:bodyPr/>
                    <a:lstStyle/>
                    <a:p>
                      <a:pPr algn="ctr"/>
                      <a:endParaRPr lang="en-GB" sz="2000">
                        <a:latin typeface="Times New Roman" panose="02020603050405020304" pitchFamily="18" charset="0"/>
                        <a:cs typeface="Times New Roman" panose="02020603050405020304" pitchFamily="18" charset="0"/>
                      </a:endParaRPr>
                    </a:p>
                  </a:txBody>
                  <a:tcPr anchor="ctr"/>
                </a:tc>
                <a:tc>
                  <a:txBody>
                    <a:bodyPr/>
                    <a:lstStyle/>
                    <a:p>
                      <a:pPr algn="ctr"/>
                      <a:endParaRPr lang="en-GB" sz="200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3705130139"/>
                  </a:ext>
                </a:extLst>
              </a:tr>
              <a:tr h="871973">
                <a:tc>
                  <a:txBody>
                    <a:bodyPr/>
                    <a:lstStyle/>
                    <a:p>
                      <a:r>
                        <a:rPr lang="en-GB" sz="2000" b="1">
                          <a:latin typeface="Times New Roman" panose="02020603050405020304" pitchFamily="18" charset="0"/>
                          <a:cs typeface="Times New Roman" panose="02020603050405020304" pitchFamily="18" charset="0"/>
                        </a:rPr>
                        <a:t>CO3 – Practical Applications</a:t>
                      </a:r>
                      <a:endParaRPr lang="en-GB" sz="2000">
                        <a:latin typeface="Times New Roman" panose="02020603050405020304" pitchFamily="18" charset="0"/>
                        <a:cs typeface="Times New Roman" panose="02020603050405020304" pitchFamily="18" charset="0"/>
                      </a:endParaRPr>
                    </a:p>
                  </a:txBody>
                  <a:tcPr anchor="ctr"/>
                </a:tc>
                <a:tc>
                  <a:txBody>
                    <a:bodyPr/>
                    <a:lstStyle/>
                    <a:p>
                      <a:pPr algn="ctr"/>
                      <a:endParaRPr lang="en-GB" sz="2000">
                        <a:latin typeface="Times New Roman" panose="02020603050405020304" pitchFamily="18" charset="0"/>
                        <a:cs typeface="Times New Roman" panose="02020603050405020304" pitchFamily="18" charset="0"/>
                      </a:endParaRPr>
                    </a:p>
                  </a:txBody>
                  <a:tcPr anchor="ctr"/>
                </a:tc>
                <a:tc>
                  <a:txBody>
                    <a:bodyPr/>
                    <a:lstStyle/>
                    <a:p>
                      <a:pPr algn="ctr"/>
                      <a:r>
                        <a:rPr lang="en-GB" sz="2000">
                          <a:latin typeface="Times New Roman" panose="02020603050405020304" pitchFamily="18" charset="0"/>
                          <a:cs typeface="Times New Roman" panose="02020603050405020304" pitchFamily="18" charset="0"/>
                        </a:rPr>
                        <a:t>✅</a:t>
                      </a:r>
                    </a:p>
                  </a:txBody>
                  <a:tcPr anchor="ctr"/>
                </a:tc>
                <a:tc>
                  <a:txBody>
                    <a:bodyPr/>
                    <a:lstStyle/>
                    <a:p>
                      <a:pPr algn="ctr"/>
                      <a:r>
                        <a:rPr lang="en-GB" sz="2000">
                          <a:latin typeface="Times New Roman" panose="02020603050405020304" pitchFamily="18" charset="0"/>
                          <a:cs typeface="Times New Roman" panose="02020603050405020304" pitchFamily="18" charset="0"/>
                        </a:rPr>
                        <a:t>✅</a:t>
                      </a:r>
                    </a:p>
                  </a:txBody>
                  <a:tcPr anchor="ctr"/>
                </a:tc>
                <a:tc>
                  <a:txBody>
                    <a:bodyPr/>
                    <a:lstStyle/>
                    <a:p>
                      <a:pPr algn="ctr"/>
                      <a:endParaRPr lang="en-GB" sz="200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3081841507"/>
                  </a:ext>
                </a:extLst>
              </a:tr>
              <a:tr h="871973">
                <a:tc>
                  <a:txBody>
                    <a:bodyPr/>
                    <a:lstStyle/>
                    <a:p>
                      <a:r>
                        <a:rPr lang="en-GB" sz="2000" b="1">
                          <a:latin typeface="Times New Roman" panose="02020603050405020304" pitchFamily="18" charset="0"/>
                          <a:cs typeface="Times New Roman" panose="02020603050405020304" pitchFamily="18" charset="0"/>
                        </a:rPr>
                        <a:t>CO4 – Creativity &amp; Design</a:t>
                      </a:r>
                      <a:endParaRPr lang="en-GB" sz="2000">
                        <a:latin typeface="Times New Roman" panose="02020603050405020304" pitchFamily="18" charset="0"/>
                        <a:cs typeface="Times New Roman" panose="02020603050405020304" pitchFamily="18" charset="0"/>
                      </a:endParaRPr>
                    </a:p>
                  </a:txBody>
                  <a:tcPr anchor="ctr"/>
                </a:tc>
                <a:tc>
                  <a:txBody>
                    <a:bodyPr/>
                    <a:lstStyle/>
                    <a:p>
                      <a:pPr algn="ctr"/>
                      <a:endParaRPr lang="en-GB" sz="2000">
                        <a:latin typeface="Times New Roman" panose="02020603050405020304" pitchFamily="18" charset="0"/>
                        <a:cs typeface="Times New Roman" panose="02020603050405020304" pitchFamily="18" charset="0"/>
                      </a:endParaRPr>
                    </a:p>
                  </a:txBody>
                  <a:tcPr anchor="ctr"/>
                </a:tc>
                <a:tc>
                  <a:txBody>
                    <a:bodyPr/>
                    <a:lstStyle/>
                    <a:p>
                      <a:pPr algn="ctr"/>
                      <a:endParaRPr lang="en-GB" sz="2000">
                        <a:latin typeface="Times New Roman" panose="02020603050405020304" pitchFamily="18" charset="0"/>
                        <a:cs typeface="Times New Roman" panose="02020603050405020304" pitchFamily="18" charset="0"/>
                      </a:endParaRPr>
                    </a:p>
                  </a:txBody>
                  <a:tcPr anchor="ctr"/>
                </a:tc>
                <a:tc>
                  <a:txBody>
                    <a:bodyPr/>
                    <a:lstStyle/>
                    <a:p>
                      <a:pPr algn="ctr"/>
                      <a:r>
                        <a:rPr lang="en-GB" sz="2000">
                          <a:latin typeface="Times New Roman" panose="02020603050405020304" pitchFamily="18" charset="0"/>
                          <a:cs typeface="Times New Roman" panose="02020603050405020304" pitchFamily="18" charset="0"/>
                        </a:rPr>
                        <a:t>✅</a:t>
                      </a:r>
                    </a:p>
                  </a:txBody>
                  <a:tcPr anchor="ctr"/>
                </a:tc>
                <a:tc>
                  <a:txBody>
                    <a:bodyPr/>
                    <a:lstStyle/>
                    <a:p>
                      <a:pPr algn="ctr"/>
                      <a:r>
                        <a:rPr lang="en-GB" sz="2000" dirty="0">
                          <a:latin typeface="Times New Roman" panose="02020603050405020304" pitchFamily="18" charset="0"/>
                          <a:cs typeface="Times New Roman" panose="02020603050405020304" pitchFamily="18" charset="0"/>
                        </a:rPr>
                        <a:t>✅</a:t>
                      </a:r>
                    </a:p>
                  </a:txBody>
                  <a:tcPr anchor="ctr"/>
                </a:tc>
                <a:extLst>
                  <a:ext uri="{0D108BD9-81ED-4DB2-BD59-A6C34878D82A}">
                    <a16:rowId xmlns:a16="http://schemas.microsoft.com/office/drawing/2014/main" val="1336545042"/>
                  </a:ext>
                </a:extLst>
              </a:tr>
            </a:tbl>
          </a:graphicData>
        </a:graphic>
      </p:graphicFrame>
    </p:spTree>
    <p:extLst>
      <p:ext uri="{BB962C8B-B14F-4D97-AF65-F5344CB8AC3E}">
        <p14:creationId xmlns:p14="http://schemas.microsoft.com/office/powerpoint/2010/main" val="23283590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C6A73423-28FA-4C7F-9B1E-92EF5DD35AA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3840" y="2470484"/>
            <a:ext cx="11931010" cy="3048000"/>
          </a:xfrm>
        </p:spPr>
      </p:pic>
    </p:spTree>
    <p:extLst>
      <p:ext uri="{BB962C8B-B14F-4D97-AF65-F5344CB8AC3E}">
        <p14:creationId xmlns:p14="http://schemas.microsoft.com/office/powerpoint/2010/main" val="6880727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758D9A-B38E-400B-89E8-26F08B04EBF8}"/>
              </a:ext>
            </a:extLst>
          </p:cNvPr>
          <p:cNvSpPr>
            <a:spLocks noGrp="1"/>
          </p:cNvSpPr>
          <p:nvPr>
            <p:ph type="title"/>
          </p:nvPr>
        </p:nvSpPr>
        <p:spPr>
          <a:xfrm>
            <a:off x="838200" y="2103437"/>
            <a:ext cx="10515600" cy="1325563"/>
          </a:xfrm>
        </p:spPr>
        <p:txBody>
          <a:bodyPr/>
          <a:lstStyle/>
          <a:p>
            <a:pPr algn="ctr"/>
            <a:r>
              <a:rPr lang="en-US" b="1" dirty="0">
                <a:latin typeface="Times New Roman" panose="02020603050405020304" pitchFamily="18" charset="0"/>
                <a:cs typeface="Times New Roman" panose="02020603050405020304" pitchFamily="18" charset="0"/>
              </a:rPr>
              <a:t>Session 6: </a:t>
            </a:r>
            <a:r>
              <a:rPr lang="en-IN" b="1" dirty="0">
                <a:latin typeface="Times New Roman" panose="02020603050405020304" pitchFamily="18" charset="0"/>
                <a:cs typeface="Times New Roman" panose="02020603050405020304" pitchFamily="18" charset="0"/>
              </a:rPr>
              <a:t>AI for Curriculum Redesign</a:t>
            </a:r>
            <a:endParaRPr lang="en-GB"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944057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B293EA6-535A-4FC0-98F2-C730623C24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3" name="Picture 2">
            <a:extLst>
              <a:ext uri="{FF2B5EF4-FFF2-40B4-BE49-F238E27FC236}">
                <a16:creationId xmlns:a16="http://schemas.microsoft.com/office/drawing/2014/main" id="{97ADA186-DEC3-41D8-9C22-C73A420C32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11446" y="0"/>
            <a:ext cx="2580554" cy="815788"/>
          </a:xfrm>
          <a:prstGeom prst="rect">
            <a:avLst/>
          </a:prstGeom>
        </p:spPr>
      </p:pic>
    </p:spTree>
    <p:extLst>
      <p:ext uri="{BB962C8B-B14F-4D97-AF65-F5344CB8AC3E}">
        <p14:creationId xmlns:p14="http://schemas.microsoft.com/office/powerpoint/2010/main" val="33922737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E802DC-C4B0-4335-99AF-BDADADB15ED7}"/>
              </a:ext>
            </a:extLst>
          </p:cNvPr>
          <p:cNvSpPr>
            <a:spLocks noGrp="1"/>
          </p:cNvSpPr>
          <p:nvPr>
            <p:ph type="title"/>
          </p:nvPr>
        </p:nvSpPr>
        <p:spPr>
          <a:xfrm>
            <a:off x="838200" y="0"/>
            <a:ext cx="10515600" cy="565317"/>
          </a:xfrm>
        </p:spPr>
        <p:txBody>
          <a:bodyPr>
            <a:normAutofit fontScale="90000"/>
          </a:bodyPr>
          <a:lstStyle/>
          <a:p>
            <a:pPr algn="ctr"/>
            <a:r>
              <a:rPr lang="en-US" b="1" dirty="0">
                <a:latin typeface="Times New Roman" panose="02020603050405020304" pitchFamily="18" charset="0"/>
                <a:cs typeface="Times New Roman" panose="02020603050405020304" pitchFamily="18" charset="0"/>
              </a:rPr>
              <a:t>Session 7: Quiz</a:t>
            </a:r>
            <a:endParaRPr lang="en-GB"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9DBCA23D-633B-4CA6-991F-8DF4891F1B2A}"/>
              </a:ext>
            </a:extLst>
          </p:cNvPr>
          <p:cNvSpPr>
            <a:spLocks noGrp="1"/>
          </p:cNvSpPr>
          <p:nvPr>
            <p:ph idx="1"/>
          </p:nvPr>
        </p:nvSpPr>
        <p:spPr>
          <a:xfrm>
            <a:off x="0" y="753978"/>
            <a:ext cx="12192000" cy="6104021"/>
          </a:xfrm>
        </p:spPr>
        <p:txBody>
          <a:bodyPr/>
          <a:lstStyle/>
          <a:p>
            <a:pPr marL="0" indent="0">
              <a:buNone/>
            </a:pPr>
            <a:endParaRPr lang="en-US" b="1" dirty="0">
              <a:latin typeface="Times New Roman" panose="02020603050405020304" pitchFamily="18" charset="0"/>
              <a:cs typeface="Times New Roman" panose="02020603050405020304" pitchFamily="18" charset="0"/>
            </a:endParaRPr>
          </a:p>
          <a:p>
            <a:pPr marL="0" indent="0">
              <a:buNone/>
            </a:pPr>
            <a:endParaRPr lang="en-US" b="1" dirty="0">
              <a:latin typeface="Times New Roman" panose="02020603050405020304" pitchFamily="18" charset="0"/>
              <a:cs typeface="Times New Roman" panose="02020603050405020304" pitchFamily="18" charset="0"/>
            </a:endParaRPr>
          </a:p>
          <a:p>
            <a:pPr marL="0" indent="0">
              <a:buNone/>
            </a:pPr>
            <a:r>
              <a:rPr lang="en-US" b="1" dirty="0">
                <a:latin typeface="Times New Roman" panose="02020603050405020304" pitchFamily="18" charset="0"/>
                <a:cs typeface="Times New Roman" panose="02020603050405020304" pitchFamily="18" charset="0"/>
              </a:rPr>
              <a:t>Q.1 </a:t>
            </a:r>
            <a:r>
              <a:rPr lang="en-GB" b="1" dirty="0">
                <a:latin typeface="Times New Roman" panose="02020603050405020304" pitchFamily="18" charset="0"/>
                <a:cs typeface="Times New Roman" panose="02020603050405020304" pitchFamily="18" charset="0"/>
              </a:rPr>
              <a:t>What is the main benefit of using GPT for CO-PO mapping?</a:t>
            </a:r>
            <a:br>
              <a:rPr lang="en-GB" dirty="0">
                <a:latin typeface="Times New Roman" panose="02020603050405020304" pitchFamily="18" charset="0"/>
                <a:cs typeface="Times New Roman" panose="02020603050405020304" pitchFamily="18" charset="0"/>
              </a:rPr>
            </a:br>
            <a:r>
              <a:rPr lang="en-GB" dirty="0">
                <a:latin typeface="Times New Roman" panose="02020603050405020304" pitchFamily="18" charset="0"/>
                <a:cs typeface="Times New Roman" panose="02020603050405020304" pitchFamily="18" charset="0"/>
              </a:rPr>
              <a:t>a) Manual effort increases</a:t>
            </a:r>
            <a:br>
              <a:rPr lang="en-GB" dirty="0">
                <a:latin typeface="Times New Roman" panose="02020603050405020304" pitchFamily="18" charset="0"/>
                <a:cs typeface="Times New Roman" panose="02020603050405020304" pitchFamily="18" charset="0"/>
              </a:rPr>
            </a:br>
            <a:r>
              <a:rPr lang="en-GB" dirty="0">
                <a:latin typeface="Times New Roman" panose="02020603050405020304" pitchFamily="18" charset="0"/>
                <a:cs typeface="Times New Roman" panose="02020603050405020304" pitchFamily="18" charset="0"/>
              </a:rPr>
              <a:t>b) Consistent and faster alignment</a:t>
            </a:r>
            <a:br>
              <a:rPr lang="en-GB" dirty="0">
                <a:latin typeface="Times New Roman" panose="02020603050405020304" pitchFamily="18" charset="0"/>
                <a:cs typeface="Times New Roman" panose="02020603050405020304" pitchFamily="18" charset="0"/>
              </a:rPr>
            </a:br>
            <a:r>
              <a:rPr lang="en-GB" dirty="0">
                <a:latin typeface="Times New Roman" panose="02020603050405020304" pitchFamily="18" charset="0"/>
                <a:cs typeface="Times New Roman" panose="02020603050405020304" pitchFamily="18" charset="0"/>
              </a:rPr>
              <a:t>c) Removes need for outcomes</a:t>
            </a:r>
            <a:br>
              <a:rPr lang="en-GB" dirty="0">
                <a:latin typeface="Times New Roman" panose="02020603050405020304" pitchFamily="18" charset="0"/>
                <a:cs typeface="Times New Roman" panose="02020603050405020304" pitchFamily="18" charset="0"/>
              </a:rPr>
            </a:br>
            <a:r>
              <a:rPr lang="en-GB" dirty="0">
                <a:latin typeface="Times New Roman" panose="02020603050405020304" pitchFamily="18" charset="0"/>
                <a:cs typeface="Times New Roman" panose="02020603050405020304" pitchFamily="18" charset="0"/>
              </a:rPr>
              <a:t>d) Random mapping</a:t>
            </a:r>
          </a:p>
          <a:p>
            <a:pPr marL="0" indent="0">
              <a:buNone/>
            </a:pPr>
            <a:br>
              <a:rPr lang="en-GB" dirty="0">
                <a:latin typeface="Times New Roman" panose="02020603050405020304" pitchFamily="18" charset="0"/>
                <a:cs typeface="Times New Roman" panose="02020603050405020304" pitchFamily="18" charset="0"/>
              </a:rPr>
            </a:br>
            <a:r>
              <a:rPr lang="en-GB" b="1" dirty="0">
                <a:latin typeface="Times New Roman" panose="02020603050405020304" pitchFamily="18" charset="0"/>
                <a:cs typeface="Times New Roman" panose="02020603050405020304" pitchFamily="18" charset="0"/>
              </a:rPr>
              <a:t>Answer:</a:t>
            </a:r>
            <a:r>
              <a:rPr lang="en-GB" dirty="0">
                <a:latin typeface="Times New Roman" panose="02020603050405020304" pitchFamily="18" charset="0"/>
                <a:cs typeface="Times New Roman" panose="02020603050405020304" pitchFamily="18" charset="0"/>
              </a:rPr>
              <a:t> b) Consistent and faster alignment</a:t>
            </a:r>
            <a:endParaRPr lang="en-GB"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2873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10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10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E802DC-C4B0-4335-99AF-BDADADB15ED7}"/>
              </a:ext>
            </a:extLst>
          </p:cNvPr>
          <p:cNvSpPr>
            <a:spLocks noGrp="1"/>
          </p:cNvSpPr>
          <p:nvPr>
            <p:ph type="title"/>
          </p:nvPr>
        </p:nvSpPr>
        <p:spPr>
          <a:xfrm>
            <a:off x="838200" y="0"/>
            <a:ext cx="10515600" cy="565317"/>
          </a:xfrm>
        </p:spPr>
        <p:txBody>
          <a:bodyPr>
            <a:normAutofit fontScale="90000"/>
          </a:bodyPr>
          <a:lstStyle/>
          <a:p>
            <a:pPr algn="ctr"/>
            <a:r>
              <a:rPr lang="en-US" b="1" dirty="0">
                <a:latin typeface="Times New Roman" panose="02020603050405020304" pitchFamily="18" charset="0"/>
                <a:cs typeface="Times New Roman" panose="02020603050405020304" pitchFamily="18" charset="0"/>
              </a:rPr>
              <a:t>Session 7: Quiz</a:t>
            </a:r>
            <a:endParaRPr lang="en-GB"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9DBCA23D-633B-4CA6-991F-8DF4891F1B2A}"/>
              </a:ext>
            </a:extLst>
          </p:cNvPr>
          <p:cNvSpPr>
            <a:spLocks noGrp="1"/>
          </p:cNvSpPr>
          <p:nvPr>
            <p:ph idx="1"/>
          </p:nvPr>
        </p:nvSpPr>
        <p:spPr>
          <a:xfrm>
            <a:off x="0" y="753978"/>
            <a:ext cx="12192000" cy="6104021"/>
          </a:xfrm>
        </p:spPr>
        <p:txBody>
          <a:bodyPr/>
          <a:lstStyle/>
          <a:p>
            <a:pPr marL="0" indent="0">
              <a:buNone/>
            </a:pPr>
            <a:endParaRPr lang="en-US" b="1" dirty="0">
              <a:latin typeface="Times New Roman" panose="02020603050405020304" pitchFamily="18" charset="0"/>
              <a:cs typeface="Times New Roman" panose="02020603050405020304" pitchFamily="18" charset="0"/>
            </a:endParaRPr>
          </a:p>
          <a:p>
            <a:pPr marL="0" indent="0">
              <a:buNone/>
            </a:pPr>
            <a:endParaRPr lang="en-US" b="1" dirty="0">
              <a:latin typeface="Times New Roman" panose="02020603050405020304" pitchFamily="18" charset="0"/>
              <a:cs typeface="Times New Roman" panose="02020603050405020304" pitchFamily="18" charset="0"/>
            </a:endParaRPr>
          </a:p>
          <a:p>
            <a:pPr marL="0" indent="0">
              <a:buNone/>
            </a:pPr>
            <a:r>
              <a:rPr lang="en-US" b="1" dirty="0">
                <a:latin typeface="Times New Roman" panose="02020603050405020304" pitchFamily="18" charset="0"/>
                <a:cs typeface="Times New Roman" panose="02020603050405020304" pitchFamily="18" charset="0"/>
              </a:rPr>
              <a:t>Q.2 </a:t>
            </a:r>
            <a:r>
              <a:rPr lang="en-GB" b="1" dirty="0">
                <a:latin typeface="Times New Roman" panose="02020603050405020304" pitchFamily="18" charset="0"/>
                <a:cs typeface="Times New Roman" panose="02020603050405020304" pitchFamily="18" charset="0"/>
              </a:rPr>
              <a:t>GPT can automatically generate CO-PO tables in seconds. (True/False)</a:t>
            </a:r>
          </a:p>
          <a:p>
            <a:pPr marL="0" indent="0">
              <a:buNone/>
            </a:pPr>
            <a:br>
              <a:rPr lang="en-GB" dirty="0">
                <a:latin typeface="Times New Roman" panose="02020603050405020304" pitchFamily="18" charset="0"/>
                <a:cs typeface="Times New Roman" panose="02020603050405020304" pitchFamily="18" charset="0"/>
              </a:rPr>
            </a:br>
            <a:r>
              <a:rPr lang="en-GB" b="1" dirty="0">
                <a:latin typeface="Times New Roman" panose="02020603050405020304" pitchFamily="18" charset="0"/>
                <a:cs typeface="Times New Roman" panose="02020603050405020304" pitchFamily="18" charset="0"/>
              </a:rPr>
              <a:t>Answer:</a:t>
            </a:r>
            <a:r>
              <a:rPr lang="en-GB" dirty="0">
                <a:latin typeface="Times New Roman" panose="02020603050405020304" pitchFamily="18" charset="0"/>
                <a:cs typeface="Times New Roman" panose="02020603050405020304" pitchFamily="18" charset="0"/>
              </a:rPr>
              <a:t> True</a:t>
            </a:r>
            <a:endParaRPr lang="en-GB"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68106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10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10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E802DC-C4B0-4335-99AF-BDADADB15ED7}"/>
              </a:ext>
            </a:extLst>
          </p:cNvPr>
          <p:cNvSpPr>
            <a:spLocks noGrp="1"/>
          </p:cNvSpPr>
          <p:nvPr>
            <p:ph type="title"/>
          </p:nvPr>
        </p:nvSpPr>
        <p:spPr>
          <a:xfrm>
            <a:off x="838200" y="0"/>
            <a:ext cx="10515600" cy="565317"/>
          </a:xfrm>
        </p:spPr>
        <p:txBody>
          <a:bodyPr>
            <a:normAutofit fontScale="90000"/>
          </a:bodyPr>
          <a:lstStyle/>
          <a:p>
            <a:pPr algn="ctr"/>
            <a:r>
              <a:rPr lang="en-US" b="1" dirty="0">
                <a:latin typeface="Times New Roman" panose="02020603050405020304" pitchFamily="18" charset="0"/>
                <a:cs typeface="Times New Roman" panose="02020603050405020304" pitchFamily="18" charset="0"/>
              </a:rPr>
              <a:t>Session 7: Quiz</a:t>
            </a:r>
            <a:endParaRPr lang="en-GB"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9DBCA23D-633B-4CA6-991F-8DF4891F1B2A}"/>
              </a:ext>
            </a:extLst>
          </p:cNvPr>
          <p:cNvSpPr>
            <a:spLocks noGrp="1"/>
          </p:cNvSpPr>
          <p:nvPr>
            <p:ph idx="1"/>
          </p:nvPr>
        </p:nvSpPr>
        <p:spPr>
          <a:xfrm>
            <a:off x="0" y="753978"/>
            <a:ext cx="12192000" cy="6104021"/>
          </a:xfrm>
        </p:spPr>
        <p:txBody>
          <a:bodyPr/>
          <a:lstStyle/>
          <a:p>
            <a:pPr marL="0" indent="0">
              <a:buNone/>
            </a:pPr>
            <a:endParaRPr lang="en-US" b="1" dirty="0">
              <a:latin typeface="Times New Roman" panose="02020603050405020304" pitchFamily="18" charset="0"/>
              <a:cs typeface="Times New Roman" panose="02020603050405020304" pitchFamily="18" charset="0"/>
            </a:endParaRPr>
          </a:p>
          <a:p>
            <a:pPr marL="0" indent="0">
              <a:buNone/>
            </a:pPr>
            <a:endParaRPr lang="en-US" b="1" dirty="0">
              <a:latin typeface="Times New Roman" panose="02020603050405020304" pitchFamily="18" charset="0"/>
              <a:cs typeface="Times New Roman" panose="02020603050405020304" pitchFamily="18" charset="0"/>
            </a:endParaRPr>
          </a:p>
          <a:p>
            <a:pPr marL="0" indent="0">
              <a:buNone/>
            </a:pPr>
            <a:r>
              <a:rPr lang="en-US" b="1" dirty="0">
                <a:latin typeface="Times New Roman" panose="02020603050405020304" pitchFamily="18" charset="0"/>
                <a:cs typeface="Times New Roman" panose="02020603050405020304" pitchFamily="18" charset="0"/>
              </a:rPr>
              <a:t>Q.3 </a:t>
            </a:r>
            <a:r>
              <a:rPr lang="en-GB" b="1" dirty="0">
                <a:latin typeface="Times New Roman" panose="02020603050405020304" pitchFamily="18" charset="0"/>
                <a:cs typeface="Times New Roman" panose="02020603050405020304" pitchFamily="18" charset="0"/>
              </a:rPr>
              <a:t>In CO-PO mapping, CO refers to:</a:t>
            </a:r>
            <a:br>
              <a:rPr lang="en-GB" dirty="0">
                <a:latin typeface="Times New Roman" panose="02020603050405020304" pitchFamily="18" charset="0"/>
                <a:cs typeface="Times New Roman" panose="02020603050405020304" pitchFamily="18" charset="0"/>
              </a:rPr>
            </a:br>
            <a:r>
              <a:rPr lang="en-GB" dirty="0">
                <a:latin typeface="Times New Roman" panose="02020603050405020304" pitchFamily="18" charset="0"/>
                <a:cs typeface="Times New Roman" panose="02020603050405020304" pitchFamily="18" charset="0"/>
              </a:rPr>
              <a:t>a) Course Objectives</a:t>
            </a:r>
            <a:br>
              <a:rPr lang="en-GB" dirty="0">
                <a:latin typeface="Times New Roman" panose="02020603050405020304" pitchFamily="18" charset="0"/>
                <a:cs typeface="Times New Roman" panose="02020603050405020304" pitchFamily="18" charset="0"/>
              </a:rPr>
            </a:br>
            <a:r>
              <a:rPr lang="en-GB" dirty="0">
                <a:latin typeface="Times New Roman" panose="02020603050405020304" pitchFamily="18" charset="0"/>
                <a:cs typeface="Times New Roman" panose="02020603050405020304" pitchFamily="18" charset="0"/>
              </a:rPr>
              <a:t>b) Course Outcomes</a:t>
            </a:r>
            <a:br>
              <a:rPr lang="en-GB" dirty="0">
                <a:latin typeface="Times New Roman" panose="02020603050405020304" pitchFamily="18" charset="0"/>
                <a:cs typeface="Times New Roman" panose="02020603050405020304" pitchFamily="18" charset="0"/>
              </a:rPr>
            </a:br>
            <a:r>
              <a:rPr lang="en-GB" dirty="0">
                <a:latin typeface="Times New Roman" panose="02020603050405020304" pitchFamily="18" charset="0"/>
                <a:cs typeface="Times New Roman" panose="02020603050405020304" pitchFamily="18" charset="0"/>
              </a:rPr>
              <a:t>c) Core Operations</a:t>
            </a:r>
            <a:br>
              <a:rPr lang="en-GB" dirty="0">
                <a:latin typeface="Times New Roman" panose="02020603050405020304" pitchFamily="18" charset="0"/>
                <a:cs typeface="Times New Roman" panose="02020603050405020304" pitchFamily="18" charset="0"/>
              </a:rPr>
            </a:br>
            <a:r>
              <a:rPr lang="en-GB" dirty="0">
                <a:latin typeface="Times New Roman" panose="02020603050405020304" pitchFamily="18" charset="0"/>
                <a:cs typeface="Times New Roman" panose="02020603050405020304" pitchFamily="18" charset="0"/>
              </a:rPr>
              <a:t>d) College Output</a:t>
            </a:r>
          </a:p>
          <a:p>
            <a:pPr marL="0" indent="0">
              <a:buNone/>
            </a:pPr>
            <a:br>
              <a:rPr lang="en-GB" dirty="0">
                <a:latin typeface="Times New Roman" panose="02020603050405020304" pitchFamily="18" charset="0"/>
                <a:cs typeface="Times New Roman" panose="02020603050405020304" pitchFamily="18" charset="0"/>
              </a:rPr>
            </a:br>
            <a:r>
              <a:rPr lang="en-GB" b="1" dirty="0">
                <a:latin typeface="Times New Roman" panose="02020603050405020304" pitchFamily="18" charset="0"/>
                <a:cs typeface="Times New Roman" panose="02020603050405020304" pitchFamily="18" charset="0"/>
              </a:rPr>
              <a:t>Answer:</a:t>
            </a:r>
            <a:r>
              <a:rPr lang="en-GB" dirty="0">
                <a:latin typeface="Times New Roman" panose="02020603050405020304" pitchFamily="18" charset="0"/>
                <a:cs typeface="Times New Roman" panose="02020603050405020304" pitchFamily="18" charset="0"/>
              </a:rPr>
              <a:t> b) Course Outcomes</a:t>
            </a:r>
            <a:endParaRPr lang="en-GB"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32681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10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10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E802DC-C4B0-4335-99AF-BDADADB15ED7}"/>
              </a:ext>
            </a:extLst>
          </p:cNvPr>
          <p:cNvSpPr>
            <a:spLocks noGrp="1"/>
          </p:cNvSpPr>
          <p:nvPr>
            <p:ph type="title"/>
          </p:nvPr>
        </p:nvSpPr>
        <p:spPr>
          <a:xfrm>
            <a:off x="838200" y="0"/>
            <a:ext cx="10515600" cy="565317"/>
          </a:xfrm>
        </p:spPr>
        <p:txBody>
          <a:bodyPr>
            <a:normAutofit fontScale="90000"/>
          </a:bodyPr>
          <a:lstStyle/>
          <a:p>
            <a:pPr algn="ctr"/>
            <a:r>
              <a:rPr lang="en-US" b="1" dirty="0">
                <a:latin typeface="Times New Roman" panose="02020603050405020304" pitchFamily="18" charset="0"/>
                <a:cs typeface="Times New Roman" panose="02020603050405020304" pitchFamily="18" charset="0"/>
              </a:rPr>
              <a:t>Session 7: Quiz</a:t>
            </a:r>
            <a:endParaRPr lang="en-GB"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9DBCA23D-633B-4CA6-991F-8DF4891F1B2A}"/>
              </a:ext>
            </a:extLst>
          </p:cNvPr>
          <p:cNvSpPr>
            <a:spLocks noGrp="1"/>
          </p:cNvSpPr>
          <p:nvPr>
            <p:ph idx="1"/>
          </p:nvPr>
        </p:nvSpPr>
        <p:spPr>
          <a:xfrm>
            <a:off x="0" y="753978"/>
            <a:ext cx="12192000" cy="6104021"/>
          </a:xfrm>
        </p:spPr>
        <p:txBody>
          <a:bodyPr/>
          <a:lstStyle/>
          <a:p>
            <a:pPr marL="0" indent="0">
              <a:buNone/>
            </a:pPr>
            <a:endParaRPr lang="en-US" b="1" dirty="0">
              <a:latin typeface="Times New Roman" panose="02020603050405020304" pitchFamily="18" charset="0"/>
              <a:cs typeface="Times New Roman" panose="02020603050405020304" pitchFamily="18" charset="0"/>
            </a:endParaRPr>
          </a:p>
          <a:p>
            <a:pPr marL="0" indent="0">
              <a:buNone/>
            </a:pPr>
            <a:endParaRPr lang="en-US" b="1" dirty="0">
              <a:latin typeface="Times New Roman" panose="02020603050405020304" pitchFamily="18" charset="0"/>
              <a:cs typeface="Times New Roman" panose="02020603050405020304" pitchFamily="18" charset="0"/>
            </a:endParaRPr>
          </a:p>
          <a:p>
            <a:pPr marL="0" indent="0">
              <a:buNone/>
            </a:pPr>
            <a:r>
              <a:rPr lang="en-US" b="1" dirty="0">
                <a:latin typeface="Times New Roman" panose="02020603050405020304" pitchFamily="18" charset="0"/>
                <a:cs typeface="Times New Roman" panose="02020603050405020304" pitchFamily="18" charset="0"/>
              </a:rPr>
              <a:t>Q.4 </a:t>
            </a:r>
            <a:r>
              <a:rPr lang="en-GB" b="1" dirty="0">
                <a:latin typeface="Times New Roman" panose="02020603050405020304" pitchFamily="18" charset="0"/>
                <a:cs typeface="Times New Roman" panose="02020603050405020304" pitchFamily="18" charset="0"/>
              </a:rPr>
              <a:t>Which Program Outcome (PO) usually refers to applying knowledge in real-world situations?</a:t>
            </a:r>
            <a:br>
              <a:rPr lang="en-GB" dirty="0">
                <a:latin typeface="Times New Roman" panose="02020603050405020304" pitchFamily="18" charset="0"/>
                <a:cs typeface="Times New Roman" panose="02020603050405020304" pitchFamily="18" charset="0"/>
              </a:rPr>
            </a:br>
            <a:r>
              <a:rPr lang="en-GB" dirty="0">
                <a:latin typeface="Times New Roman" panose="02020603050405020304" pitchFamily="18" charset="0"/>
                <a:cs typeface="Times New Roman" panose="02020603050405020304" pitchFamily="18" charset="0"/>
              </a:rPr>
              <a:t>a) PO1 – Knowledge</a:t>
            </a:r>
            <a:br>
              <a:rPr lang="en-GB" dirty="0">
                <a:latin typeface="Times New Roman" panose="02020603050405020304" pitchFamily="18" charset="0"/>
                <a:cs typeface="Times New Roman" panose="02020603050405020304" pitchFamily="18" charset="0"/>
              </a:rPr>
            </a:br>
            <a:r>
              <a:rPr lang="en-GB" dirty="0">
                <a:latin typeface="Times New Roman" panose="02020603050405020304" pitchFamily="18" charset="0"/>
                <a:cs typeface="Times New Roman" panose="02020603050405020304" pitchFamily="18" charset="0"/>
              </a:rPr>
              <a:t>b) PO2 – Problem Solving</a:t>
            </a:r>
            <a:br>
              <a:rPr lang="en-GB" dirty="0">
                <a:latin typeface="Times New Roman" panose="02020603050405020304" pitchFamily="18" charset="0"/>
                <a:cs typeface="Times New Roman" panose="02020603050405020304" pitchFamily="18" charset="0"/>
              </a:rPr>
            </a:br>
            <a:r>
              <a:rPr lang="en-GB" dirty="0">
                <a:latin typeface="Times New Roman" panose="02020603050405020304" pitchFamily="18" charset="0"/>
                <a:cs typeface="Times New Roman" panose="02020603050405020304" pitchFamily="18" charset="0"/>
              </a:rPr>
              <a:t>c) PO3 – Application</a:t>
            </a:r>
            <a:br>
              <a:rPr lang="en-GB" dirty="0">
                <a:latin typeface="Times New Roman" panose="02020603050405020304" pitchFamily="18" charset="0"/>
                <a:cs typeface="Times New Roman" panose="02020603050405020304" pitchFamily="18" charset="0"/>
              </a:rPr>
            </a:br>
            <a:r>
              <a:rPr lang="en-GB" dirty="0">
                <a:latin typeface="Times New Roman" panose="02020603050405020304" pitchFamily="18" charset="0"/>
                <a:cs typeface="Times New Roman" panose="02020603050405020304" pitchFamily="18" charset="0"/>
              </a:rPr>
              <a:t>d) PO4 – Innovation</a:t>
            </a:r>
          </a:p>
          <a:p>
            <a:pPr marL="0" indent="0">
              <a:buNone/>
            </a:pPr>
            <a:br>
              <a:rPr lang="en-GB" dirty="0">
                <a:latin typeface="Times New Roman" panose="02020603050405020304" pitchFamily="18" charset="0"/>
                <a:cs typeface="Times New Roman" panose="02020603050405020304" pitchFamily="18" charset="0"/>
              </a:rPr>
            </a:br>
            <a:r>
              <a:rPr lang="en-GB" b="1" dirty="0">
                <a:latin typeface="Times New Roman" panose="02020603050405020304" pitchFamily="18" charset="0"/>
                <a:cs typeface="Times New Roman" panose="02020603050405020304" pitchFamily="18" charset="0"/>
              </a:rPr>
              <a:t>Answer:</a:t>
            </a:r>
            <a:r>
              <a:rPr lang="en-GB" dirty="0">
                <a:latin typeface="Times New Roman" panose="02020603050405020304" pitchFamily="18" charset="0"/>
                <a:cs typeface="Times New Roman" panose="02020603050405020304" pitchFamily="18" charset="0"/>
              </a:rPr>
              <a:t> c) PO3 - Application</a:t>
            </a:r>
            <a:endParaRPr lang="en-GB"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72255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10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10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E802DC-C4B0-4335-99AF-BDADADB15ED7}"/>
              </a:ext>
            </a:extLst>
          </p:cNvPr>
          <p:cNvSpPr>
            <a:spLocks noGrp="1"/>
          </p:cNvSpPr>
          <p:nvPr>
            <p:ph type="title"/>
          </p:nvPr>
        </p:nvSpPr>
        <p:spPr>
          <a:xfrm>
            <a:off x="838200" y="0"/>
            <a:ext cx="10515600" cy="565317"/>
          </a:xfrm>
        </p:spPr>
        <p:txBody>
          <a:bodyPr>
            <a:normAutofit fontScale="90000"/>
          </a:bodyPr>
          <a:lstStyle/>
          <a:p>
            <a:pPr algn="ctr"/>
            <a:r>
              <a:rPr lang="en-US" b="1" dirty="0">
                <a:latin typeface="Times New Roman" panose="02020603050405020304" pitchFamily="18" charset="0"/>
                <a:cs typeface="Times New Roman" panose="02020603050405020304" pitchFamily="18" charset="0"/>
              </a:rPr>
              <a:t>Session 7: Quiz</a:t>
            </a:r>
            <a:endParaRPr lang="en-GB"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9DBCA23D-633B-4CA6-991F-8DF4891F1B2A}"/>
              </a:ext>
            </a:extLst>
          </p:cNvPr>
          <p:cNvSpPr>
            <a:spLocks noGrp="1"/>
          </p:cNvSpPr>
          <p:nvPr>
            <p:ph idx="1"/>
          </p:nvPr>
        </p:nvSpPr>
        <p:spPr>
          <a:xfrm>
            <a:off x="0" y="753978"/>
            <a:ext cx="12192000" cy="6104021"/>
          </a:xfrm>
        </p:spPr>
        <p:txBody>
          <a:bodyPr/>
          <a:lstStyle/>
          <a:p>
            <a:pPr marL="0" indent="0">
              <a:buNone/>
            </a:pPr>
            <a:endParaRPr lang="en-US" b="1" dirty="0">
              <a:latin typeface="Times New Roman" panose="02020603050405020304" pitchFamily="18" charset="0"/>
              <a:cs typeface="Times New Roman" panose="02020603050405020304" pitchFamily="18" charset="0"/>
            </a:endParaRPr>
          </a:p>
          <a:p>
            <a:pPr marL="0" indent="0">
              <a:buNone/>
            </a:pPr>
            <a:endParaRPr lang="en-US" b="1" dirty="0">
              <a:latin typeface="Times New Roman" panose="02020603050405020304" pitchFamily="18" charset="0"/>
              <a:cs typeface="Times New Roman" panose="02020603050405020304" pitchFamily="18" charset="0"/>
            </a:endParaRPr>
          </a:p>
          <a:p>
            <a:pPr marL="0" indent="0">
              <a:buNone/>
            </a:pPr>
            <a:r>
              <a:rPr lang="en-US" b="1" dirty="0">
                <a:latin typeface="Times New Roman" panose="02020603050405020304" pitchFamily="18" charset="0"/>
                <a:cs typeface="Times New Roman" panose="02020603050405020304" pitchFamily="18" charset="0"/>
              </a:rPr>
              <a:t>Q.5 </a:t>
            </a:r>
            <a:r>
              <a:rPr lang="en-GB" b="1" dirty="0">
                <a:latin typeface="Times New Roman" panose="02020603050405020304" pitchFamily="18" charset="0"/>
                <a:cs typeface="Times New Roman" panose="02020603050405020304" pitchFamily="18" charset="0"/>
              </a:rPr>
              <a:t>GPT ensures uniformity across courses when mapping COs to POs. (True/False)</a:t>
            </a:r>
          </a:p>
          <a:p>
            <a:pPr marL="0" indent="0">
              <a:buNone/>
            </a:pPr>
            <a:br>
              <a:rPr lang="en-GB" dirty="0">
                <a:latin typeface="Times New Roman" panose="02020603050405020304" pitchFamily="18" charset="0"/>
                <a:cs typeface="Times New Roman" panose="02020603050405020304" pitchFamily="18" charset="0"/>
              </a:rPr>
            </a:br>
            <a:r>
              <a:rPr lang="en-GB" b="1" dirty="0">
                <a:latin typeface="Times New Roman" panose="02020603050405020304" pitchFamily="18" charset="0"/>
                <a:cs typeface="Times New Roman" panose="02020603050405020304" pitchFamily="18" charset="0"/>
              </a:rPr>
              <a:t>Answer:</a:t>
            </a:r>
            <a:r>
              <a:rPr lang="en-GB" dirty="0">
                <a:latin typeface="Times New Roman" panose="02020603050405020304" pitchFamily="18" charset="0"/>
                <a:cs typeface="Times New Roman" panose="02020603050405020304" pitchFamily="18" charset="0"/>
              </a:rPr>
              <a:t> True</a:t>
            </a:r>
            <a:endParaRPr lang="en-GB"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19147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10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10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758D9A-B38E-400B-89E8-26F08B04EBF8}"/>
              </a:ext>
            </a:extLst>
          </p:cNvPr>
          <p:cNvSpPr>
            <a:spLocks noGrp="1"/>
          </p:cNvSpPr>
          <p:nvPr>
            <p:ph type="title"/>
          </p:nvPr>
        </p:nvSpPr>
        <p:spPr>
          <a:xfrm>
            <a:off x="838200" y="2103437"/>
            <a:ext cx="10515600" cy="1325563"/>
          </a:xfrm>
        </p:spPr>
        <p:txBody>
          <a:bodyPr/>
          <a:lstStyle/>
          <a:p>
            <a:pPr algn="ctr"/>
            <a:r>
              <a:rPr lang="en-US" b="1" dirty="0">
                <a:latin typeface="Times New Roman" panose="02020603050405020304" pitchFamily="18" charset="0"/>
                <a:cs typeface="Times New Roman" panose="02020603050405020304" pitchFamily="18" charset="0"/>
              </a:rPr>
              <a:t>Session 8: </a:t>
            </a:r>
            <a:r>
              <a:rPr lang="en-IN" b="1" dirty="0">
                <a:latin typeface="Times New Roman" panose="02020603050405020304" pitchFamily="18" charset="0"/>
                <a:cs typeface="Times New Roman" panose="02020603050405020304" pitchFamily="18" charset="0"/>
              </a:rPr>
              <a:t>Lesson Planning with GPT</a:t>
            </a:r>
            <a:endParaRPr lang="en-GB"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659084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22F1F19-38C8-48DE-872F-C53BD5F7B13E}"/>
              </a:ext>
            </a:extLst>
          </p:cNvPr>
          <p:cNvSpPr>
            <a:spLocks noGrp="1"/>
          </p:cNvSpPr>
          <p:nvPr>
            <p:ph idx="1"/>
          </p:nvPr>
        </p:nvSpPr>
        <p:spPr>
          <a:xfrm>
            <a:off x="0" y="145423"/>
            <a:ext cx="12192000" cy="512303"/>
          </a:xfrm>
        </p:spPr>
        <p:txBody>
          <a:bodyPr>
            <a:normAutofit lnSpcReduction="10000"/>
          </a:bodyPr>
          <a:lstStyle/>
          <a:p>
            <a:pPr marL="0" indent="0" algn="ctr">
              <a:buNone/>
            </a:pPr>
            <a:r>
              <a:rPr lang="en-IN" sz="3200" b="1" dirty="0">
                <a:latin typeface="Times New Roman" panose="02020603050405020304" pitchFamily="18" charset="0"/>
                <a:cs typeface="Times New Roman" panose="02020603050405020304" pitchFamily="18" charset="0"/>
              </a:rPr>
              <a:t>AI for lesson sequencing and activity creation</a:t>
            </a:r>
            <a:endParaRPr lang="en-US" sz="3600" b="1" dirty="0">
              <a:latin typeface="Times New Roman" panose="02020603050405020304" pitchFamily="18" charset="0"/>
              <a:cs typeface="Times New Roman" panose="02020603050405020304" pitchFamily="18" charset="0"/>
            </a:endParaRPr>
          </a:p>
        </p:txBody>
      </p:sp>
      <p:sp>
        <p:nvSpPr>
          <p:cNvPr id="7" name="Rectangle 6">
            <a:extLst>
              <a:ext uri="{FF2B5EF4-FFF2-40B4-BE49-F238E27FC236}">
                <a16:creationId xmlns:a16="http://schemas.microsoft.com/office/drawing/2014/main" id="{21074F71-D4D8-4957-A30A-368E865C78E6}"/>
              </a:ext>
            </a:extLst>
          </p:cNvPr>
          <p:cNvSpPr/>
          <p:nvPr/>
        </p:nvSpPr>
        <p:spPr>
          <a:xfrm>
            <a:off x="0" y="789892"/>
            <a:ext cx="9487726" cy="1938992"/>
          </a:xfrm>
          <a:prstGeom prst="rect">
            <a:avLst/>
          </a:prstGeom>
        </p:spPr>
        <p:txBody>
          <a:bodyPr wrap="none">
            <a:spAutoFit/>
          </a:bodyPr>
          <a:lstStyle/>
          <a:p>
            <a:pPr marL="285750" indent="-285750">
              <a:buFont typeface="Arial" panose="020B0604020202020204" pitchFamily="34" charset="0"/>
              <a:buChar char="•"/>
            </a:pPr>
            <a:r>
              <a:rPr lang="en-GB" sz="2400" b="1" dirty="0">
                <a:latin typeface="Times New Roman" panose="02020603050405020304" pitchFamily="18" charset="0"/>
                <a:cs typeface="Times New Roman" panose="02020603050405020304" pitchFamily="18" charset="0"/>
              </a:rPr>
              <a:t>Structures syllabus flow</a:t>
            </a:r>
            <a:r>
              <a:rPr lang="en-GB" sz="2400" dirty="0">
                <a:latin typeface="Times New Roman" panose="02020603050405020304" pitchFamily="18" charset="0"/>
                <a:cs typeface="Times New Roman" panose="02020603050405020304" pitchFamily="18" charset="0"/>
              </a:rPr>
              <a:t> - Arranges topics in correct order</a:t>
            </a:r>
          </a:p>
          <a:p>
            <a:pPr marL="285750" indent="-285750">
              <a:buFont typeface="Arial" panose="020B0604020202020204" pitchFamily="34" charset="0"/>
              <a:buChar char="•"/>
            </a:pPr>
            <a:r>
              <a:rPr lang="en-GB" sz="2400" b="1" dirty="0">
                <a:latin typeface="Times New Roman" panose="02020603050405020304" pitchFamily="18" charset="0"/>
                <a:cs typeface="Times New Roman" panose="02020603050405020304" pitchFamily="18" charset="0"/>
              </a:rPr>
              <a:t>Suggests classroom activities</a:t>
            </a:r>
            <a:r>
              <a:rPr lang="en-GB" sz="2400" dirty="0">
                <a:latin typeface="Times New Roman" panose="02020603050405020304" pitchFamily="18" charset="0"/>
                <a:cs typeface="Times New Roman" panose="02020603050405020304" pitchFamily="18" charset="0"/>
              </a:rPr>
              <a:t> - Group tasks, case studies, discussions</a:t>
            </a:r>
          </a:p>
          <a:p>
            <a:pPr marL="285750" indent="-285750">
              <a:buFont typeface="Arial" panose="020B0604020202020204" pitchFamily="34" charset="0"/>
              <a:buChar char="•"/>
            </a:pPr>
            <a:r>
              <a:rPr lang="en-GB" sz="2400" b="1" dirty="0">
                <a:latin typeface="Times New Roman" panose="02020603050405020304" pitchFamily="18" charset="0"/>
                <a:cs typeface="Times New Roman" panose="02020603050405020304" pitchFamily="18" charset="0"/>
              </a:rPr>
              <a:t>Creates interactive learning flow</a:t>
            </a:r>
            <a:r>
              <a:rPr lang="en-GB" sz="2400" dirty="0">
                <a:latin typeface="Times New Roman" panose="02020603050405020304" pitchFamily="18" charset="0"/>
                <a:cs typeface="Times New Roman" panose="02020603050405020304" pitchFamily="18" charset="0"/>
              </a:rPr>
              <a:t> - Smooth transition between lessons</a:t>
            </a:r>
          </a:p>
          <a:p>
            <a:pPr marL="285750" indent="-285750">
              <a:buFont typeface="Arial" panose="020B0604020202020204" pitchFamily="34" charset="0"/>
              <a:buChar char="•"/>
            </a:pPr>
            <a:r>
              <a:rPr lang="en-GB" sz="2400" b="1" dirty="0">
                <a:latin typeface="Times New Roman" panose="02020603050405020304" pitchFamily="18" charset="0"/>
                <a:cs typeface="Times New Roman" panose="02020603050405020304" pitchFamily="18" charset="0"/>
              </a:rPr>
              <a:t>Adapts to time limits</a:t>
            </a:r>
            <a:r>
              <a:rPr lang="en-GB" sz="2400" dirty="0">
                <a:latin typeface="Times New Roman" panose="02020603050405020304" pitchFamily="18" charset="0"/>
                <a:cs typeface="Times New Roman" panose="02020603050405020304" pitchFamily="18" charset="0"/>
              </a:rPr>
              <a:t> - Fits into daily, weekly, or monthly plans</a:t>
            </a:r>
          </a:p>
          <a:p>
            <a:pPr marL="285750" indent="-285750">
              <a:buFont typeface="Arial" panose="020B0604020202020204" pitchFamily="34" charset="0"/>
              <a:buChar char="•"/>
            </a:pPr>
            <a:r>
              <a:rPr lang="en-GB" sz="2400" b="1" dirty="0">
                <a:latin typeface="Times New Roman" panose="02020603050405020304" pitchFamily="18" charset="0"/>
                <a:cs typeface="Times New Roman" panose="02020603050405020304" pitchFamily="18" charset="0"/>
              </a:rPr>
              <a:t>Saves preparation time</a:t>
            </a:r>
            <a:r>
              <a:rPr lang="en-GB" sz="2400" dirty="0">
                <a:latin typeface="Times New Roman" panose="02020603050405020304" pitchFamily="18" charset="0"/>
                <a:cs typeface="Times New Roman" panose="02020603050405020304" pitchFamily="18" charset="0"/>
              </a:rPr>
              <a:t> - Automates routine planning work</a:t>
            </a:r>
          </a:p>
        </p:txBody>
      </p:sp>
      <p:pic>
        <p:nvPicPr>
          <p:cNvPr id="9" name="Picture 8">
            <a:extLst>
              <a:ext uri="{FF2B5EF4-FFF2-40B4-BE49-F238E27FC236}">
                <a16:creationId xmlns:a16="http://schemas.microsoft.com/office/drawing/2014/main" id="{FF383F8E-DE50-4FFF-82D9-5D25425534AD}"/>
              </a:ext>
            </a:extLst>
          </p:cNvPr>
          <p:cNvPicPr>
            <a:picLocks noChangeAspect="1"/>
          </p:cNvPicPr>
          <p:nvPr/>
        </p:nvPicPr>
        <p:blipFill rotWithShape="1">
          <a:blip r:embed="rId2">
            <a:extLst>
              <a:ext uri="{28A0092B-C50C-407E-A947-70E740481C1C}">
                <a14:useLocalDpi xmlns:a14="http://schemas.microsoft.com/office/drawing/2010/main" val="0"/>
              </a:ext>
            </a:extLst>
          </a:blip>
          <a:srcRect l="3430" t="6448" r="2476" b="10910"/>
          <a:stretch/>
        </p:blipFill>
        <p:spPr>
          <a:xfrm>
            <a:off x="5021179" y="2737134"/>
            <a:ext cx="7037884" cy="4120866"/>
          </a:xfrm>
          <a:prstGeom prst="rect">
            <a:avLst/>
          </a:prstGeom>
        </p:spPr>
      </p:pic>
    </p:spTree>
    <p:extLst>
      <p:ext uri="{BB962C8B-B14F-4D97-AF65-F5344CB8AC3E}">
        <p14:creationId xmlns:p14="http://schemas.microsoft.com/office/powerpoint/2010/main" val="34209395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22F1F19-38C8-48DE-872F-C53BD5F7B13E}"/>
              </a:ext>
            </a:extLst>
          </p:cNvPr>
          <p:cNvSpPr>
            <a:spLocks noGrp="1"/>
          </p:cNvSpPr>
          <p:nvPr>
            <p:ph idx="1"/>
          </p:nvPr>
        </p:nvSpPr>
        <p:spPr>
          <a:xfrm>
            <a:off x="-412377" y="26894"/>
            <a:ext cx="12192000" cy="502920"/>
          </a:xfrm>
        </p:spPr>
        <p:txBody>
          <a:bodyPr>
            <a:normAutofit lnSpcReduction="10000"/>
          </a:bodyPr>
          <a:lstStyle/>
          <a:p>
            <a:pPr marL="0" indent="0" algn="ctr">
              <a:buNone/>
            </a:pPr>
            <a:r>
              <a:rPr lang="en-IN" sz="3200" b="1" dirty="0">
                <a:latin typeface="Times New Roman" panose="02020603050405020304" pitchFamily="18" charset="0"/>
                <a:cs typeface="Times New Roman" panose="02020603050405020304" pitchFamily="18" charset="0"/>
              </a:rPr>
              <a:t>Benefits of GPT in preparing teaching resources</a:t>
            </a:r>
            <a:endParaRPr lang="en-US" sz="3600" b="1" dirty="0">
              <a:latin typeface="Times New Roman" panose="02020603050405020304" pitchFamily="18" charset="0"/>
              <a:cs typeface="Times New Roman" panose="02020603050405020304" pitchFamily="18" charset="0"/>
            </a:endParaRPr>
          </a:p>
        </p:txBody>
      </p:sp>
      <p:sp>
        <p:nvSpPr>
          <p:cNvPr id="2" name="Rectangle 1">
            <a:extLst>
              <a:ext uri="{FF2B5EF4-FFF2-40B4-BE49-F238E27FC236}">
                <a16:creationId xmlns:a16="http://schemas.microsoft.com/office/drawing/2014/main" id="{252859A4-3A31-40F0-8AD9-1E8100A7742D}"/>
              </a:ext>
            </a:extLst>
          </p:cNvPr>
          <p:cNvSpPr/>
          <p:nvPr/>
        </p:nvSpPr>
        <p:spPr>
          <a:xfrm>
            <a:off x="-1" y="779730"/>
            <a:ext cx="9897979" cy="1938992"/>
          </a:xfrm>
          <a:prstGeom prst="rect">
            <a:avLst/>
          </a:prstGeom>
        </p:spPr>
        <p:txBody>
          <a:bodyPr wrap="square">
            <a:spAutoFit/>
          </a:bodyPr>
          <a:lstStyle/>
          <a:p>
            <a:pPr marL="285750" indent="-285750" algn="just">
              <a:buFont typeface="Arial" panose="020B0604020202020204" pitchFamily="34" charset="0"/>
              <a:buChar char="•"/>
            </a:pPr>
            <a:r>
              <a:rPr lang="en-GB" sz="2400" b="1" dirty="0">
                <a:latin typeface="Times New Roman" panose="02020603050405020304" pitchFamily="18" charset="0"/>
                <a:cs typeface="Times New Roman" panose="02020603050405020304" pitchFamily="18" charset="0"/>
              </a:rPr>
              <a:t>Quick Generation</a:t>
            </a:r>
            <a:r>
              <a:rPr lang="en-GB" sz="2400" dirty="0">
                <a:latin typeface="Times New Roman" panose="02020603050405020304" pitchFamily="18" charset="0"/>
                <a:cs typeface="Times New Roman" panose="02020603050405020304" pitchFamily="18" charset="0"/>
              </a:rPr>
              <a:t> - Objectives, activities &amp; assessments ready in minutes</a:t>
            </a:r>
          </a:p>
          <a:p>
            <a:pPr marL="285750" indent="-285750" algn="just">
              <a:buFont typeface="Arial" panose="020B0604020202020204" pitchFamily="34" charset="0"/>
              <a:buChar char="•"/>
            </a:pPr>
            <a:r>
              <a:rPr lang="en-GB" sz="2400" b="1" dirty="0">
                <a:latin typeface="Times New Roman" panose="02020603050405020304" pitchFamily="18" charset="0"/>
                <a:cs typeface="Times New Roman" panose="02020603050405020304" pitchFamily="18" charset="0"/>
              </a:rPr>
              <a:t>Multiple Variations</a:t>
            </a:r>
            <a:r>
              <a:rPr lang="en-GB" sz="2400" dirty="0">
                <a:latin typeface="Times New Roman" panose="02020603050405020304" pitchFamily="18" charset="0"/>
                <a:cs typeface="Times New Roman" panose="02020603050405020304" pitchFamily="18" charset="0"/>
              </a:rPr>
              <a:t> - Creates different lesson plan options</a:t>
            </a:r>
          </a:p>
          <a:p>
            <a:pPr marL="285750" indent="-285750" algn="just">
              <a:buFont typeface="Arial" panose="020B0604020202020204" pitchFamily="34" charset="0"/>
              <a:buChar char="•"/>
            </a:pPr>
            <a:r>
              <a:rPr lang="en-GB" sz="2400" b="1" dirty="0">
                <a:latin typeface="Times New Roman" panose="02020603050405020304" pitchFamily="18" charset="0"/>
                <a:cs typeface="Times New Roman" panose="02020603050405020304" pitchFamily="18" charset="0"/>
              </a:rPr>
              <a:t>Adapts to Teaching Styles</a:t>
            </a:r>
            <a:r>
              <a:rPr lang="en-GB" sz="2400" dirty="0">
                <a:latin typeface="Times New Roman" panose="02020603050405020304" pitchFamily="18" charset="0"/>
                <a:cs typeface="Times New Roman" panose="02020603050405020304" pitchFamily="18" charset="0"/>
              </a:rPr>
              <a:t> - Formal, interactive, or student-friendly</a:t>
            </a:r>
          </a:p>
          <a:p>
            <a:pPr marL="285750" indent="-285750" algn="just">
              <a:buFont typeface="Arial" panose="020B0604020202020204" pitchFamily="34" charset="0"/>
              <a:buChar char="•"/>
            </a:pPr>
            <a:r>
              <a:rPr lang="en-GB" sz="2400" b="1" dirty="0">
                <a:latin typeface="Times New Roman" panose="02020603050405020304" pitchFamily="18" charset="0"/>
                <a:cs typeface="Times New Roman" panose="02020603050405020304" pitchFamily="18" charset="0"/>
              </a:rPr>
              <a:t>Saves Time</a:t>
            </a:r>
            <a:r>
              <a:rPr lang="en-GB" sz="2400" dirty="0">
                <a:latin typeface="Times New Roman" panose="02020603050405020304" pitchFamily="18" charset="0"/>
                <a:cs typeface="Times New Roman" panose="02020603050405020304" pitchFamily="18" charset="0"/>
              </a:rPr>
              <a:t> - Reduces manual effort in content design</a:t>
            </a:r>
          </a:p>
          <a:p>
            <a:pPr marL="285750" indent="-285750" algn="just">
              <a:buFont typeface="Arial" panose="020B0604020202020204" pitchFamily="34" charset="0"/>
              <a:buChar char="•"/>
            </a:pPr>
            <a:r>
              <a:rPr lang="en-GB" sz="2400" b="1" dirty="0">
                <a:latin typeface="Times New Roman" panose="02020603050405020304" pitchFamily="18" charset="0"/>
                <a:cs typeface="Times New Roman" panose="02020603050405020304" pitchFamily="18" charset="0"/>
              </a:rPr>
              <a:t>Engaging Material</a:t>
            </a:r>
            <a:r>
              <a:rPr lang="en-GB" sz="2400" dirty="0">
                <a:latin typeface="Times New Roman" panose="02020603050405020304" pitchFamily="18" charset="0"/>
                <a:cs typeface="Times New Roman" panose="02020603050405020304" pitchFamily="18" charset="0"/>
              </a:rPr>
              <a:t> - Generates student-centered explanations &amp; examples</a:t>
            </a:r>
          </a:p>
        </p:txBody>
      </p:sp>
      <p:pic>
        <p:nvPicPr>
          <p:cNvPr id="5" name="Picture 4">
            <a:extLst>
              <a:ext uri="{FF2B5EF4-FFF2-40B4-BE49-F238E27FC236}">
                <a16:creationId xmlns:a16="http://schemas.microsoft.com/office/drawing/2014/main" id="{898BDE57-C2CB-40B4-9335-D04BCBC98181}"/>
              </a:ext>
            </a:extLst>
          </p:cNvPr>
          <p:cNvPicPr>
            <a:picLocks noChangeAspect="1"/>
          </p:cNvPicPr>
          <p:nvPr/>
        </p:nvPicPr>
        <p:blipFill rotWithShape="1">
          <a:blip r:embed="rId2">
            <a:extLst>
              <a:ext uri="{28A0092B-C50C-407E-A947-70E740481C1C}">
                <a14:useLocalDpi xmlns:a14="http://schemas.microsoft.com/office/drawing/2010/main" val="0"/>
              </a:ext>
            </a:extLst>
          </a:blip>
          <a:srcRect t="22222" b="3859"/>
          <a:stretch/>
        </p:blipFill>
        <p:spPr>
          <a:xfrm>
            <a:off x="6581274" y="2710657"/>
            <a:ext cx="5610726" cy="4147343"/>
          </a:xfrm>
          <a:prstGeom prst="rect">
            <a:avLst/>
          </a:prstGeom>
        </p:spPr>
      </p:pic>
    </p:spTree>
    <p:extLst>
      <p:ext uri="{BB962C8B-B14F-4D97-AF65-F5344CB8AC3E}">
        <p14:creationId xmlns:p14="http://schemas.microsoft.com/office/powerpoint/2010/main" val="38869121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C6A73423-28FA-4C7F-9B1E-92EF5DD35AA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3840" y="2470484"/>
            <a:ext cx="11931010" cy="3048000"/>
          </a:xfrm>
        </p:spPr>
      </p:pic>
    </p:spTree>
    <p:extLst>
      <p:ext uri="{BB962C8B-B14F-4D97-AF65-F5344CB8AC3E}">
        <p14:creationId xmlns:p14="http://schemas.microsoft.com/office/powerpoint/2010/main" val="21376153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AB0B7-92AC-4BF0-8BFF-470EAF3B7FA2}"/>
              </a:ext>
            </a:extLst>
          </p:cNvPr>
          <p:cNvSpPr>
            <a:spLocks noGrp="1"/>
          </p:cNvSpPr>
          <p:nvPr>
            <p:ph type="title"/>
          </p:nvPr>
        </p:nvSpPr>
        <p:spPr>
          <a:xfrm>
            <a:off x="-251011" y="-7240"/>
            <a:ext cx="12352420" cy="625641"/>
          </a:xfrm>
        </p:spPr>
        <p:txBody>
          <a:bodyPr>
            <a:normAutofit/>
          </a:bodyPr>
          <a:lstStyle/>
          <a:p>
            <a:pPr algn="ctr"/>
            <a:r>
              <a:rPr lang="en-US" sz="3600" b="1" dirty="0">
                <a:latin typeface="Times New Roman" panose="02020603050405020304" pitchFamily="18" charset="0"/>
                <a:cs typeface="Times New Roman" panose="02020603050405020304" pitchFamily="18" charset="0"/>
              </a:rPr>
              <a:t>Role of AI in Modern Curriculum Design</a:t>
            </a:r>
            <a:endParaRPr lang="en-GB" sz="3600" b="1" dirty="0">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BD279E51-53B7-4C59-8AA0-C3E395221931}"/>
              </a:ext>
            </a:extLst>
          </p:cNvPr>
          <p:cNvPicPr>
            <a:picLocks noChangeAspect="1"/>
          </p:cNvPicPr>
          <p:nvPr/>
        </p:nvPicPr>
        <p:blipFill rotWithShape="1">
          <a:blip r:embed="rId2">
            <a:extLst>
              <a:ext uri="{28A0092B-C50C-407E-A947-70E740481C1C}">
                <a14:useLocalDpi xmlns:a14="http://schemas.microsoft.com/office/drawing/2010/main" val="0"/>
              </a:ext>
            </a:extLst>
          </a:blip>
          <a:srcRect t="16394" r="1604" b="4244"/>
          <a:stretch/>
        </p:blipFill>
        <p:spPr>
          <a:xfrm>
            <a:off x="3746472" y="2104753"/>
            <a:ext cx="8354937" cy="4492490"/>
          </a:xfrm>
          <a:prstGeom prst="rect">
            <a:avLst/>
          </a:prstGeom>
        </p:spPr>
      </p:pic>
      <p:sp>
        <p:nvSpPr>
          <p:cNvPr id="10" name="Rectangle 9">
            <a:extLst>
              <a:ext uri="{FF2B5EF4-FFF2-40B4-BE49-F238E27FC236}">
                <a16:creationId xmlns:a16="http://schemas.microsoft.com/office/drawing/2014/main" id="{7C942D56-53F8-44A0-B12E-F2657D956919}"/>
              </a:ext>
            </a:extLst>
          </p:cNvPr>
          <p:cNvSpPr/>
          <p:nvPr/>
        </p:nvSpPr>
        <p:spPr>
          <a:xfrm>
            <a:off x="80210" y="707539"/>
            <a:ext cx="10523621" cy="1569660"/>
          </a:xfrm>
          <a:prstGeom prst="rect">
            <a:avLst/>
          </a:prstGeom>
        </p:spPr>
        <p:txBody>
          <a:bodyPr wrap="square">
            <a:spAutoFit/>
          </a:bodyPr>
          <a:lstStyle/>
          <a:p>
            <a:pPr marL="285750" indent="-285750" algn="just">
              <a:buFont typeface="Arial" panose="020B0604020202020204" pitchFamily="34" charset="0"/>
              <a:buChar char="•"/>
            </a:pPr>
            <a:r>
              <a:rPr lang="en-GB" sz="2400" dirty="0">
                <a:latin typeface="Times New Roman" panose="02020603050405020304" pitchFamily="18" charset="0"/>
                <a:cs typeface="Times New Roman" panose="02020603050405020304" pitchFamily="18" charset="0"/>
              </a:rPr>
              <a:t>AI helps in automating curriculum outlines and keeps them updated with the latest knowledge.</a:t>
            </a:r>
          </a:p>
          <a:p>
            <a:pPr marL="285750" indent="-285750" algn="just">
              <a:buFont typeface="Arial" panose="020B0604020202020204" pitchFamily="34" charset="0"/>
              <a:buChar char="•"/>
            </a:pPr>
            <a:r>
              <a:rPr lang="en-GB" sz="2400" dirty="0">
                <a:latin typeface="Times New Roman" panose="02020603050405020304" pitchFamily="18" charset="0"/>
                <a:cs typeface="Times New Roman" panose="02020603050405020304" pitchFamily="18" charset="0"/>
              </a:rPr>
              <a:t>It ensures alignment with learning outcomes and reduces repetitive manual work for educators.</a:t>
            </a:r>
          </a:p>
        </p:txBody>
      </p:sp>
    </p:spTree>
    <p:extLst>
      <p:ext uri="{BB962C8B-B14F-4D97-AF65-F5344CB8AC3E}">
        <p14:creationId xmlns:p14="http://schemas.microsoft.com/office/powerpoint/2010/main" val="37934264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B293EA6-535A-4FC0-98F2-C730623C24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3" name="Picture 2">
            <a:extLst>
              <a:ext uri="{FF2B5EF4-FFF2-40B4-BE49-F238E27FC236}">
                <a16:creationId xmlns:a16="http://schemas.microsoft.com/office/drawing/2014/main" id="{97ADA186-DEC3-41D8-9C22-C73A420C32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11446" y="0"/>
            <a:ext cx="2580554" cy="815788"/>
          </a:xfrm>
          <a:prstGeom prst="rect">
            <a:avLst/>
          </a:prstGeom>
        </p:spPr>
      </p:pic>
    </p:spTree>
    <p:extLst>
      <p:ext uri="{BB962C8B-B14F-4D97-AF65-F5344CB8AC3E}">
        <p14:creationId xmlns:p14="http://schemas.microsoft.com/office/powerpoint/2010/main" val="203002831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E802DC-C4B0-4335-99AF-BDADADB15ED7}"/>
              </a:ext>
            </a:extLst>
          </p:cNvPr>
          <p:cNvSpPr>
            <a:spLocks noGrp="1"/>
          </p:cNvSpPr>
          <p:nvPr>
            <p:ph type="title"/>
          </p:nvPr>
        </p:nvSpPr>
        <p:spPr>
          <a:xfrm>
            <a:off x="838200" y="0"/>
            <a:ext cx="10515600" cy="565317"/>
          </a:xfrm>
        </p:spPr>
        <p:txBody>
          <a:bodyPr>
            <a:normAutofit fontScale="90000"/>
          </a:bodyPr>
          <a:lstStyle/>
          <a:p>
            <a:pPr algn="ctr"/>
            <a:r>
              <a:rPr lang="en-US" b="1" dirty="0">
                <a:latin typeface="Times New Roman" panose="02020603050405020304" pitchFamily="18" charset="0"/>
                <a:cs typeface="Times New Roman" panose="02020603050405020304" pitchFamily="18" charset="0"/>
              </a:rPr>
              <a:t>Session 8: Quiz</a:t>
            </a:r>
            <a:endParaRPr lang="en-GB"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9DBCA23D-633B-4CA6-991F-8DF4891F1B2A}"/>
              </a:ext>
            </a:extLst>
          </p:cNvPr>
          <p:cNvSpPr>
            <a:spLocks noGrp="1"/>
          </p:cNvSpPr>
          <p:nvPr>
            <p:ph idx="1"/>
          </p:nvPr>
        </p:nvSpPr>
        <p:spPr>
          <a:xfrm>
            <a:off x="0" y="753978"/>
            <a:ext cx="12192000" cy="6104021"/>
          </a:xfrm>
        </p:spPr>
        <p:txBody>
          <a:bodyPr/>
          <a:lstStyle/>
          <a:p>
            <a:pPr marL="0" indent="0">
              <a:buNone/>
            </a:pPr>
            <a:endParaRPr lang="en-US" b="1" dirty="0">
              <a:latin typeface="Times New Roman" panose="02020603050405020304" pitchFamily="18" charset="0"/>
              <a:cs typeface="Times New Roman" panose="02020603050405020304" pitchFamily="18" charset="0"/>
            </a:endParaRPr>
          </a:p>
          <a:p>
            <a:pPr marL="0" indent="0">
              <a:buNone/>
            </a:pPr>
            <a:endParaRPr lang="en-US" b="1" dirty="0">
              <a:latin typeface="Times New Roman" panose="02020603050405020304" pitchFamily="18" charset="0"/>
              <a:cs typeface="Times New Roman" panose="02020603050405020304" pitchFamily="18" charset="0"/>
            </a:endParaRPr>
          </a:p>
          <a:p>
            <a:pPr marL="0" indent="0">
              <a:buNone/>
            </a:pPr>
            <a:r>
              <a:rPr lang="en-US" b="1" dirty="0">
                <a:latin typeface="Times New Roman" panose="02020603050405020304" pitchFamily="18" charset="0"/>
                <a:cs typeface="Times New Roman" panose="02020603050405020304" pitchFamily="18" charset="0"/>
              </a:rPr>
              <a:t>Q.1 </a:t>
            </a:r>
            <a:r>
              <a:rPr lang="en-GB" b="1" dirty="0">
                <a:latin typeface="Times New Roman" panose="02020603050405020304" pitchFamily="18" charset="0"/>
                <a:cs typeface="Times New Roman" panose="02020603050405020304" pitchFamily="18" charset="0"/>
              </a:rPr>
              <a:t>GPT can help teachers create lesson plans that include:</a:t>
            </a:r>
            <a:br>
              <a:rPr lang="en-GB" dirty="0">
                <a:latin typeface="Times New Roman" panose="02020603050405020304" pitchFamily="18" charset="0"/>
                <a:cs typeface="Times New Roman" panose="02020603050405020304" pitchFamily="18" charset="0"/>
              </a:rPr>
            </a:br>
            <a:r>
              <a:rPr lang="en-GB" dirty="0">
                <a:latin typeface="Times New Roman" panose="02020603050405020304" pitchFamily="18" charset="0"/>
                <a:cs typeface="Times New Roman" panose="02020603050405020304" pitchFamily="18" charset="0"/>
              </a:rPr>
              <a:t>a) Objectives, Activities, Assessments</a:t>
            </a:r>
            <a:br>
              <a:rPr lang="en-GB" dirty="0">
                <a:latin typeface="Times New Roman" panose="02020603050405020304" pitchFamily="18" charset="0"/>
                <a:cs typeface="Times New Roman" panose="02020603050405020304" pitchFamily="18" charset="0"/>
              </a:rPr>
            </a:br>
            <a:r>
              <a:rPr lang="en-GB" dirty="0">
                <a:latin typeface="Times New Roman" panose="02020603050405020304" pitchFamily="18" charset="0"/>
                <a:cs typeface="Times New Roman" panose="02020603050405020304" pitchFamily="18" charset="0"/>
              </a:rPr>
              <a:t>b) Games only</a:t>
            </a:r>
            <a:br>
              <a:rPr lang="en-GB" dirty="0">
                <a:latin typeface="Times New Roman" panose="02020603050405020304" pitchFamily="18" charset="0"/>
                <a:cs typeface="Times New Roman" panose="02020603050405020304" pitchFamily="18" charset="0"/>
              </a:rPr>
            </a:br>
            <a:r>
              <a:rPr lang="en-GB" dirty="0">
                <a:latin typeface="Times New Roman" panose="02020603050405020304" pitchFamily="18" charset="0"/>
                <a:cs typeface="Times New Roman" panose="02020603050405020304" pitchFamily="18" charset="0"/>
              </a:rPr>
              <a:t>c) Only assignments</a:t>
            </a:r>
            <a:br>
              <a:rPr lang="en-GB" dirty="0">
                <a:latin typeface="Times New Roman" panose="02020603050405020304" pitchFamily="18" charset="0"/>
                <a:cs typeface="Times New Roman" panose="02020603050405020304" pitchFamily="18" charset="0"/>
              </a:rPr>
            </a:br>
            <a:r>
              <a:rPr lang="en-GB" dirty="0">
                <a:latin typeface="Times New Roman" panose="02020603050405020304" pitchFamily="18" charset="0"/>
                <a:cs typeface="Times New Roman" panose="02020603050405020304" pitchFamily="18" charset="0"/>
              </a:rPr>
              <a:t>d) None of the above</a:t>
            </a:r>
          </a:p>
          <a:p>
            <a:pPr marL="0" indent="0">
              <a:buNone/>
            </a:pPr>
            <a:br>
              <a:rPr lang="en-GB" dirty="0">
                <a:latin typeface="Times New Roman" panose="02020603050405020304" pitchFamily="18" charset="0"/>
                <a:cs typeface="Times New Roman" panose="02020603050405020304" pitchFamily="18" charset="0"/>
              </a:rPr>
            </a:br>
            <a:r>
              <a:rPr lang="en-GB" b="1" dirty="0">
                <a:latin typeface="Times New Roman" panose="02020603050405020304" pitchFamily="18" charset="0"/>
                <a:cs typeface="Times New Roman" panose="02020603050405020304" pitchFamily="18" charset="0"/>
              </a:rPr>
              <a:t>Answer:</a:t>
            </a:r>
            <a:r>
              <a:rPr lang="en-GB" dirty="0">
                <a:latin typeface="Times New Roman" panose="02020603050405020304" pitchFamily="18" charset="0"/>
                <a:cs typeface="Times New Roman" panose="02020603050405020304" pitchFamily="18" charset="0"/>
              </a:rPr>
              <a:t> a) Objectives, Activities, Assessments</a:t>
            </a:r>
            <a:endParaRPr lang="en-GB"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39573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10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10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E802DC-C4B0-4335-99AF-BDADADB15ED7}"/>
              </a:ext>
            </a:extLst>
          </p:cNvPr>
          <p:cNvSpPr>
            <a:spLocks noGrp="1"/>
          </p:cNvSpPr>
          <p:nvPr>
            <p:ph type="title"/>
          </p:nvPr>
        </p:nvSpPr>
        <p:spPr>
          <a:xfrm>
            <a:off x="838200" y="0"/>
            <a:ext cx="10515600" cy="565317"/>
          </a:xfrm>
        </p:spPr>
        <p:txBody>
          <a:bodyPr>
            <a:normAutofit fontScale="90000"/>
          </a:bodyPr>
          <a:lstStyle/>
          <a:p>
            <a:pPr algn="ctr"/>
            <a:r>
              <a:rPr lang="en-US" b="1" dirty="0">
                <a:latin typeface="Times New Roman" panose="02020603050405020304" pitchFamily="18" charset="0"/>
                <a:cs typeface="Times New Roman" panose="02020603050405020304" pitchFamily="18" charset="0"/>
              </a:rPr>
              <a:t>Session 8: Quiz</a:t>
            </a:r>
            <a:endParaRPr lang="en-GB"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9DBCA23D-633B-4CA6-991F-8DF4891F1B2A}"/>
              </a:ext>
            </a:extLst>
          </p:cNvPr>
          <p:cNvSpPr>
            <a:spLocks noGrp="1"/>
          </p:cNvSpPr>
          <p:nvPr>
            <p:ph idx="1"/>
          </p:nvPr>
        </p:nvSpPr>
        <p:spPr>
          <a:xfrm>
            <a:off x="0" y="753978"/>
            <a:ext cx="12192000" cy="6104021"/>
          </a:xfrm>
        </p:spPr>
        <p:txBody>
          <a:bodyPr/>
          <a:lstStyle/>
          <a:p>
            <a:pPr marL="0" indent="0">
              <a:buNone/>
            </a:pPr>
            <a:endParaRPr lang="en-US" b="1" dirty="0">
              <a:latin typeface="Times New Roman" panose="02020603050405020304" pitchFamily="18" charset="0"/>
              <a:cs typeface="Times New Roman" panose="02020603050405020304" pitchFamily="18" charset="0"/>
            </a:endParaRPr>
          </a:p>
          <a:p>
            <a:pPr marL="0" indent="0">
              <a:buNone/>
            </a:pPr>
            <a:endParaRPr lang="en-US" b="1" dirty="0">
              <a:latin typeface="Times New Roman" panose="02020603050405020304" pitchFamily="18" charset="0"/>
              <a:cs typeface="Times New Roman" panose="02020603050405020304" pitchFamily="18" charset="0"/>
            </a:endParaRPr>
          </a:p>
          <a:p>
            <a:pPr marL="0" indent="0">
              <a:buNone/>
            </a:pPr>
            <a:r>
              <a:rPr lang="en-US" b="1" dirty="0">
                <a:latin typeface="Times New Roman" panose="02020603050405020304" pitchFamily="18" charset="0"/>
                <a:cs typeface="Times New Roman" panose="02020603050405020304" pitchFamily="18" charset="0"/>
              </a:rPr>
              <a:t>Q.2 </a:t>
            </a:r>
            <a:r>
              <a:rPr lang="en-GB" dirty="0">
                <a:latin typeface="Times New Roman" panose="02020603050405020304" pitchFamily="18" charset="0"/>
                <a:cs typeface="Times New Roman" panose="02020603050405020304" pitchFamily="18" charset="0"/>
              </a:rPr>
              <a:t>AI can automatically suggest the correct sequence of topics for a lesson. (True/False)</a:t>
            </a:r>
          </a:p>
          <a:p>
            <a:pPr marL="0" indent="0">
              <a:buNone/>
            </a:pPr>
            <a:br>
              <a:rPr lang="en-GB" dirty="0">
                <a:latin typeface="Times New Roman" panose="02020603050405020304" pitchFamily="18" charset="0"/>
                <a:cs typeface="Times New Roman" panose="02020603050405020304" pitchFamily="18" charset="0"/>
              </a:rPr>
            </a:br>
            <a:r>
              <a:rPr lang="en-GB" b="1" dirty="0">
                <a:latin typeface="Times New Roman" panose="02020603050405020304" pitchFamily="18" charset="0"/>
                <a:cs typeface="Times New Roman" panose="02020603050405020304" pitchFamily="18" charset="0"/>
              </a:rPr>
              <a:t>Answer:</a:t>
            </a:r>
            <a:r>
              <a:rPr lang="en-GB" dirty="0">
                <a:latin typeface="Times New Roman" panose="02020603050405020304" pitchFamily="18" charset="0"/>
                <a:cs typeface="Times New Roman" panose="02020603050405020304" pitchFamily="18" charset="0"/>
              </a:rPr>
              <a:t> True</a:t>
            </a:r>
            <a:endParaRPr lang="en-GB"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47872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10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10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E802DC-C4B0-4335-99AF-BDADADB15ED7}"/>
              </a:ext>
            </a:extLst>
          </p:cNvPr>
          <p:cNvSpPr>
            <a:spLocks noGrp="1"/>
          </p:cNvSpPr>
          <p:nvPr>
            <p:ph type="title"/>
          </p:nvPr>
        </p:nvSpPr>
        <p:spPr>
          <a:xfrm>
            <a:off x="838200" y="0"/>
            <a:ext cx="10515600" cy="565317"/>
          </a:xfrm>
        </p:spPr>
        <p:txBody>
          <a:bodyPr>
            <a:normAutofit fontScale="90000"/>
          </a:bodyPr>
          <a:lstStyle/>
          <a:p>
            <a:pPr algn="ctr"/>
            <a:r>
              <a:rPr lang="en-US" b="1" dirty="0">
                <a:latin typeface="Times New Roman" panose="02020603050405020304" pitchFamily="18" charset="0"/>
                <a:cs typeface="Times New Roman" panose="02020603050405020304" pitchFamily="18" charset="0"/>
              </a:rPr>
              <a:t>Session 8: Quiz</a:t>
            </a:r>
            <a:endParaRPr lang="en-GB"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9DBCA23D-633B-4CA6-991F-8DF4891F1B2A}"/>
              </a:ext>
            </a:extLst>
          </p:cNvPr>
          <p:cNvSpPr>
            <a:spLocks noGrp="1"/>
          </p:cNvSpPr>
          <p:nvPr>
            <p:ph idx="1"/>
          </p:nvPr>
        </p:nvSpPr>
        <p:spPr>
          <a:xfrm>
            <a:off x="0" y="753978"/>
            <a:ext cx="12192000" cy="6104021"/>
          </a:xfrm>
        </p:spPr>
        <p:txBody>
          <a:bodyPr/>
          <a:lstStyle/>
          <a:p>
            <a:pPr marL="0" indent="0">
              <a:buNone/>
            </a:pPr>
            <a:endParaRPr lang="en-US" b="1" dirty="0">
              <a:latin typeface="Times New Roman" panose="02020603050405020304" pitchFamily="18" charset="0"/>
              <a:cs typeface="Times New Roman" panose="02020603050405020304" pitchFamily="18" charset="0"/>
            </a:endParaRPr>
          </a:p>
          <a:p>
            <a:pPr marL="0" indent="0">
              <a:buNone/>
            </a:pPr>
            <a:endParaRPr lang="en-US" b="1" dirty="0">
              <a:latin typeface="Times New Roman" panose="02020603050405020304" pitchFamily="18" charset="0"/>
              <a:cs typeface="Times New Roman" panose="02020603050405020304" pitchFamily="18" charset="0"/>
            </a:endParaRPr>
          </a:p>
          <a:p>
            <a:pPr marL="0" indent="0">
              <a:buNone/>
            </a:pPr>
            <a:r>
              <a:rPr lang="en-US" b="1" dirty="0">
                <a:latin typeface="Times New Roman" panose="02020603050405020304" pitchFamily="18" charset="0"/>
                <a:cs typeface="Times New Roman" panose="02020603050405020304" pitchFamily="18" charset="0"/>
              </a:rPr>
              <a:t>Q.3 </a:t>
            </a:r>
            <a:r>
              <a:rPr lang="en-GB" b="1" dirty="0">
                <a:latin typeface="Times New Roman" panose="02020603050405020304" pitchFamily="18" charset="0"/>
                <a:cs typeface="Times New Roman" panose="02020603050405020304" pitchFamily="18" charset="0"/>
              </a:rPr>
              <a:t>Which of the following is a benefit of GPT in preparing teaching resources?</a:t>
            </a:r>
            <a:br>
              <a:rPr lang="en-GB" dirty="0">
                <a:latin typeface="Times New Roman" panose="02020603050405020304" pitchFamily="18" charset="0"/>
                <a:cs typeface="Times New Roman" panose="02020603050405020304" pitchFamily="18" charset="0"/>
              </a:rPr>
            </a:br>
            <a:r>
              <a:rPr lang="en-GB" dirty="0">
                <a:latin typeface="Times New Roman" panose="02020603050405020304" pitchFamily="18" charset="0"/>
                <a:cs typeface="Times New Roman" panose="02020603050405020304" pitchFamily="18" charset="0"/>
              </a:rPr>
              <a:t>a) Increases manual work</a:t>
            </a:r>
            <a:br>
              <a:rPr lang="en-GB" dirty="0">
                <a:latin typeface="Times New Roman" panose="02020603050405020304" pitchFamily="18" charset="0"/>
                <a:cs typeface="Times New Roman" panose="02020603050405020304" pitchFamily="18" charset="0"/>
              </a:rPr>
            </a:br>
            <a:r>
              <a:rPr lang="en-GB" dirty="0">
                <a:latin typeface="Times New Roman" panose="02020603050405020304" pitchFamily="18" charset="0"/>
                <a:cs typeface="Times New Roman" panose="02020603050405020304" pitchFamily="18" charset="0"/>
              </a:rPr>
              <a:t>b) Provides multiple lesson variations</a:t>
            </a:r>
            <a:br>
              <a:rPr lang="en-GB" dirty="0">
                <a:latin typeface="Times New Roman" panose="02020603050405020304" pitchFamily="18" charset="0"/>
                <a:cs typeface="Times New Roman" panose="02020603050405020304" pitchFamily="18" charset="0"/>
              </a:rPr>
            </a:br>
            <a:r>
              <a:rPr lang="en-GB" dirty="0">
                <a:latin typeface="Times New Roman" panose="02020603050405020304" pitchFamily="18" charset="0"/>
                <a:cs typeface="Times New Roman" panose="02020603050405020304" pitchFamily="18" charset="0"/>
              </a:rPr>
              <a:t>c) Creates confusion in content</a:t>
            </a:r>
            <a:br>
              <a:rPr lang="en-GB" dirty="0">
                <a:latin typeface="Times New Roman" panose="02020603050405020304" pitchFamily="18" charset="0"/>
                <a:cs typeface="Times New Roman" panose="02020603050405020304" pitchFamily="18" charset="0"/>
              </a:rPr>
            </a:br>
            <a:r>
              <a:rPr lang="en-GB" dirty="0">
                <a:latin typeface="Times New Roman" panose="02020603050405020304" pitchFamily="18" charset="0"/>
                <a:cs typeface="Times New Roman" panose="02020603050405020304" pitchFamily="18" charset="0"/>
              </a:rPr>
              <a:t>d) Replaces teachers completely</a:t>
            </a:r>
          </a:p>
          <a:p>
            <a:pPr marL="0" indent="0">
              <a:buNone/>
            </a:pPr>
            <a:br>
              <a:rPr lang="en-GB" dirty="0">
                <a:latin typeface="Times New Roman" panose="02020603050405020304" pitchFamily="18" charset="0"/>
                <a:cs typeface="Times New Roman" panose="02020603050405020304" pitchFamily="18" charset="0"/>
              </a:rPr>
            </a:br>
            <a:r>
              <a:rPr lang="en-GB" b="1" dirty="0">
                <a:latin typeface="Times New Roman" panose="02020603050405020304" pitchFamily="18" charset="0"/>
                <a:cs typeface="Times New Roman" panose="02020603050405020304" pitchFamily="18" charset="0"/>
              </a:rPr>
              <a:t>Answer:</a:t>
            </a:r>
            <a:r>
              <a:rPr lang="en-GB" dirty="0">
                <a:latin typeface="Times New Roman" panose="02020603050405020304" pitchFamily="18" charset="0"/>
                <a:cs typeface="Times New Roman" panose="02020603050405020304" pitchFamily="18" charset="0"/>
              </a:rPr>
              <a:t> b) Provides multiple lesson variations</a:t>
            </a:r>
            <a:endParaRPr lang="en-GB"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20616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10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10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E802DC-C4B0-4335-99AF-BDADADB15ED7}"/>
              </a:ext>
            </a:extLst>
          </p:cNvPr>
          <p:cNvSpPr>
            <a:spLocks noGrp="1"/>
          </p:cNvSpPr>
          <p:nvPr>
            <p:ph type="title"/>
          </p:nvPr>
        </p:nvSpPr>
        <p:spPr>
          <a:xfrm>
            <a:off x="838200" y="0"/>
            <a:ext cx="10515600" cy="565317"/>
          </a:xfrm>
        </p:spPr>
        <p:txBody>
          <a:bodyPr>
            <a:normAutofit fontScale="90000"/>
          </a:bodyPr>
          <a:lstStyle/>
          <a:p>
            <a:pPr algn="ctr"/>
            <a:r>
              <a:rPr lang="en-US" b="1" dirty="0">
                <a:latin typeface="Times New Roman" panose="02020603050405020304" pitchFamily="18" charset="0"/>
                <a:cs typeface="Times New Roman" panose="02020603050405020304" pitchFamily="18" charset="0"/>
              </a:rPr>
              <a:t>Session 8: Quiz</a:t>
            </a:r>
            <a:endParaRPr lang="en-GB"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9DBCA23D-633B-4CA6-991F-8DF4891F1B2A}"/>
              </a:ext>
            </a:extLst>
          </p:cNvPr>
          <p:cNvSpPr>
            <a:spLocks noGrp="1"/>
          </p:cNvSpPr>
          <p:nvPr>
            <p:ph idx="1"/>
          </p:nvPr>
        </p:nvSpPr>
        <p:spPr>
          <a:xfrm>
            <a:off x="0" y="753978"/>
            <a:ext cx="12192000" cy="6104021"/>
          </a:xfrm>
        </p:spPr>
        <p:txBody>
          <a:bodyPr/>
          <a:lstStyle/>
          <a:p>
            <a:pPr marL="0" indent="0">
              <a:buNone/>
            </a:pPr>
            <a:endParaRPr lang="en-US" b="1" dirty="0">
              <a:latin typeface="Times New Roman" panose="02020603050405020304" pitchFamily="18" charset="0"/>
              <a:cs typeface="Times New Roman" panose="02020603050405020304" pitchFamily="18" charset="0"/>
            </a:endParaRPr>
          </a:p>
          <a:p>
            <a:pPr marL="0" indent="0">
              <a:buNone/>
            </a:pPr>
            <a:endParaRPr lang="en-US" b="1" dirty="0">
              <a:latin typeface="Times New Roman" panose="02020603050405020304" pitchFamily="18" charset="0"/>
              <a:cs typeface="Times New Roman" panose="02020603050405020304" pitchFamily="18" charset="0"/>
            </a:endParaRPr>
          </a:p>
          <a:p>
            <a:pPr marL="0" indent="0">
              <a:buNone/>
            </a:pPr>
            <a:r>
              <a:rPr lang="en-US" b="1" dirty="0">
                <a:latin typeface="Times New Roman" panose="02020603050405020304" pitchFamily="18" charset="0"/>
                <a:cs typeface="Times New Roman" panose="02020603050405020304" pitchFamily="18" charset="0"/>
              </a:rPr>
              <a:t>Q.4 </a:t>
            </a:r>
            <a:r>
              <a:rPr lang="en-GB" b="1" dirty="0">
                <a:latin typeface="Times New Roman" panose="02020603050405020304" pitchFamily="18" charset="0"/>
                <a:cs typeface="Times New Roman" panose="02020603050405020304" pitchFamily="18" charset="0"/>
              </a:rPr>
              <a:t>Lesson sequencing refers to:</a:t>
            </a:r>
            <a:br>
              <a:rPr lang="en-GB" dirty="0">
                <a:latin typeface="Times New Roman" panose="02020603050405020304" pitchFamily="18" charset="0"/>
                <a:cs typeface="Times New Roman" panose="02020603050405020304" pitchFamily="18" charset="0"/>
              </a:rPr>
            </a:br>
            <a:r>
              <a:rPr lang="en-GB" dirty="0">
                <a:latin typeface="Times New Roman" panose="02020603050405020304" pitchFamily="18" charset="0"/>
                <a:cs typeface="Times New Roman" panose="02020603050405020304" pitchFamily="18" charset="0"/>
              </a:rPr>
              <a:t>a) Randomly mixing topics</a:t>
            </a:r>
            <a:br>
              <a:rPr lang="en-GB" dirty="0">
                <a:latin typeface="Times New Roman" panose="02020603050405020304" pitchFamily="18" charset="0"/>
                <a:cs typeface="Times New Roman" panose="02020603050405020304" pitchFamily="18" charset="0"/>
              </a:rPr>
            </a:br>
            <a:r>
              <a:rPr lang="en-GB" dirty="0">
                <a:latin typeface="Times New Roman" panose="02020603050405020304" pitchFamily="18" charset="0"/>
                <a:cs typeface="Times New Roman" panose="02020603050405020304" pitchFamily="18" charset="0"/>
              </a:rPr>
              <a:t>b) Arranging topics in logical order</a:t>
            </a:r>
            <a:br>
              <a:rPr lang="en-GB" dirty="0">
                <a:latin typeface="Times New Roman" panose="02020603050405020304" pitchFamily="18" charset="0"/>
                <a:cs typeface="Times New Roman" panose="02020603050405020304" pitchFamily="18" charset="0"/>
              </a:rPr>
            </a:br>
            <a:r>
              <a:rPr lang="en-GB" dirty="0">
                <a:latin typeface="Times New Roman" panose="02020603050405020304" pitchFamily="18" charset="0"/>
                <a:cs typeface="Times New Roman" panose="02020603050405020304" pitchFamily="18" charset="0"/>
              </a:rPr>
              <a:t>c) Ignoring student needs</a:t>
            </a:r>
            <a:br>
              <a:rPr lang="en-GB" dirty="0">
                <a:latin typeface="Times New Roman" panose="02020603050405020304" pitchFamily="18" charset="0"/>
                <a:cs typeface="Times New Roman" panose="02020603050405020304" pitchFamily="18" charset="0"/>
              </a:rPr>
            </a:br>
            <a:r>
              <a:rPr lang="en-GB" dirty="0">
                <a:latin typeface="Times New Roman" panose="02020603050405020304" pitchFamily="18" charset="0"/>
                <a:cs typeface="Times New Roman" panose="02020603050405020304" pitchFamily="18" charset="0"/>
              </a:rPr>
              <a:t>d) Writing only assignments</a:t>
            </a:r>
          </a:p>
          <a:p>
            <a:pPr marL="0" indent="0">
              <a:buNone/>
            </a:pPr>
            <a:br>
              <a:rPr lang="en-GB" dirty="0">
                <a:latin typeface="Times New Roman" panose="02020603050405020304" pitchFamily="18" charset="0"/>
                <a:cs typeface="Times New Roman" panose="02020603050405020304" pitchFamily="18" charset="0"/>
              </a:rPr>
            </a:br>
            <a:r>
              <a:rPr lang="en-GB" b="1" dirty="0">
                <a:latin typeface="Times New Roman" panose="02020603050405020304" pitchFamily="18" charset="0"/>
                <a:cs typeface="Times New Roman" panose="02020603050405020304" pitchFamily="18" charset="0"/>
              </a:rPr>
              <a:t>Answer:</a:t>
            </a:r>
            <a:r>
              <a:rPr lang="en-GB" dirty="0">
                <a:latin typeface="Times New Roman" panose="02020603050405020304" pitchFamily="18" charset="0"/>
                <a:cs typeface="Times New Roman" panose="02020603050405020304" pitchFamily="18" charset="0"/>
              </a:rPr>
              <a:t> b) Arranging topics in logical order</a:t>
            </a:r>
            <a:endParaRPr lang="en-GB"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20567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10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10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E802DC-C4B0-4335-99AF-BDADADB15ED7}"/>
              </a:ext>
            </a:extLst>
          </p:cNvPr>
          <p:cNvSpPr>
            <a:spLocks noGrp="1"/>
          </p:cNvSpPr>
          <p:nvPr>
            <p:ph type="title"/>
          </p:nvPr>
        </p:nvSpPr>
        <p:spPr>
          <a:xfrm>
            <a:off x="838200" y="0"/>
            <a:ext cx="10515600" cy="565317"/>
          </a:xfrm>
        </p:spPr>
        <p:txBody>
          <a:bodyPr>
            <a:normAutofit fontScale="90000"/>
          </a:bodyPr>
          <a:lstStyle/>
          <a:p>
            <a:pPr algn="ctr"/>
            <a:r>
              <a:rPr lang="en-US" b="1" dirty="0">
                <a:latin typeface="Times New Roman" panose="02020603050405020304" pitchFamily="18" charset="0"/>
                <a:cs typeface="Times New Roman" panose="02020603050405020304" pitchFamily="18" charset="0"/>
              </a:rPr>
              <a:t>Session 8: Quiz</a:t>
            </a:r>
            <a:endParaRPr lang="en-GB"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9DBCA23D-633B-4CA6-991F-8DF4891F1B2A}"/>
              </a:ext>
            </a:extLst>
          </p:cNvPr>
          <p:cNvSpPr>
            <a:spLocks noGrp="1"/>
          </p:cNvSpPr>
          <p:nvPr>
            <p:ph idx="1"/>
          </p:nvPr>
        </p:nvSpPr>
        <p:spPr>
          <a:xfrm>
            <a:off x="0" y="753978"/>
            <a:ext cx="12192000" cy="6104021"/>
          </a:xfrm>
        </p:spPr>
        <p:txBody>
          <a:bodyPr/>
          <a:lstStyle/>
          <a:p>
            <a:pPr marL="0" indent="0">
              <a:buNone/>
            </a:pPr>
            <a:endParaRPr lang="en-US" b="1" dirty="0">
              <a:latin typeface="Times New Roman" panose="02020603050405020304" pitchFamily="18" charset="0"/>
              <a:cs typeface="Times New Roman" panose="02020603050405020304" pitchFamily="18" charset="0"/>
            </a:endParaRPr>
          </a:p>
          <a:p>
            <a:pPr marL="0" indent="0">
              <a:buNone/>
            </a:pPr>
            <a:endParaRPr lang="en-US" b="1" dirty="0">
              <a:latin typeface="Times New Roman" panose="02020603050405020304" pitchFamily="18" charset="0"/>
              <a:cs typeface="Times New Roman" panose="02020603050405020304" pitchFamily="18" charset="0"/>
            </a:endParaRPr>
          </a:p>
          <a:p>
            <a:pPr marL="0" indent="0">
              <a:buNone/>
            </a:pPr>
            <a:r>
              <a:rPr lang="en-US" b="1" dirty="0">
                <a:latin typeface="Times New Roman" panose="02020603050405020304" pitchFamily="18" charset="0"/>
                <a:cs typeface="Times New Roman" panose="02020603050405020304" pitchFamily="18" charset="0"/>
              </a:rPr>
              <a:t>Q.5 </a:t>
            </a:r>
            <a:r>
              <a:rPr lang="en-GB" b="1" dirty="0">
                <a:latin typeface="Times New Roman" panose="02020603050405020304" pitchFamily="18" charset="0"/>
                <a:cs typeface="Times New Roman" panose="02020603050405020304" pitchFamily="18" charset="0"/>
              </a:rPr>
              <a:t>GPT-generated teaching resources can be adapted to:</a:t>
            </a:r>
            <a:br>
              <a:rPr lang="en-GB" dirty="0">
                <a:latin typeface="Times New Roman" panose="02020603050405020304" pitchFamily="18" charset="0"/>
                <a:cs typeface="Times New Roman" panose="02020603050405020304" pitchFamily="18" charset="0"/>
              </a:rPr>
            </a:br>
            <a:r>
              <a:rPr lang="en-GB" dirty="0">
                <a:latin typeface="Times New Roman" panose="02020603050405020304" pitchFamily="18" charset="0"/>
                <a:cs typeface="Times New Roman" panose="02020603050405020304" pitchFamily="18" charset="0"/>
              </a:rPr>
              <a:t>a) Only formal teaching</a:t>
            </a:r>
            <a:br>
              <a:rPr lang="en-GB" dirty="0">
                <a:latin typeface="Times New Roman" panose="02020603050405020304" pitchFamily="18" charset="0"/>
                <a:cs typeface="Times New Roman" panose="02020603050405020304" pitchFamily="18" charset="0"/>
              </a:rPr>
            </a:br>
            <a:r>
              <a:rPr lang="en-GB" dirty="0">
                <a:latin typeface="Times New Roman" panose="02020603050405020304" pitchFamily="18" charset="0"/>
                <a:cs typeface="Times New Roman" panose="02020603050405020304" pitchFamily="18" charset="0"/>
              </a:rPr>
              <a:t>b) Different teaching styles</a:t>
            </a:r>
            <a:br>
              <a:rPr lang="en-GB" dirty="0">
                <a:latin typeface="Times New Roman" panose="02020603050405020304" pitchFamily="18" charset="0"/>
                <a:cs typeface="Times New Roman" panose="02020603050405020304" pitchFamily="18" charset="0"/>
              </a:rPr>
            </a:br>
            <a:r>
              <a:rPr lang="en-GB" dirty="0">
                <a:latin typeface="Times New Roman" panose="02020603050405020304" pitchFamily="18" charset="0"/>
                <a:cs typeface="Times New Roman" panose="02020603050405020304" pitchFamily="18" charset="0"/>
              </a:rPr>
              <a:t>c) Only technical subjects</a:t>
            </a:r>
            <a:br>
              <a:rPr lang="en-GB" dirty="0">
                <a:latin typeface="Times New Roman" panose="02020603050405020304" pitchFamily="18" charset="0"/>
                <a:cs typeface="Times New Roman" panose="02020603050405020304" pitchFamily="18" charset="0"/>
              </a:rPr>
            </a:br>
            <a:r>
              <a:rPr lang="en-GB" dirty="0">
                <a:latin typeface="Times New Roman" panose="02020603050405020304" pitchFamily="18" charset="0"/>
                <a:cs typeface="Times New Roman" panose="02020603050405020304" pitchFamily="18" charset="0"/>
              </a:rPr>
              <a:t>d) Only online classes</a:t>
            </a:r>
          </a:p>
          <a:p>
            <a:pPr marL="0" indent="0">
              <a:buNone/>
            </a:pPr>
            <a:br>
              <a:rPr lang="en-GB" dirty="0">
                <a:latin typeface="Times New Roman" panose="02020603050405020304" pitchFamily="18" charset="0"/>
                <a:cs typeface="Times New Roman" panose="02020603050405020304" pitchFamily="18" charset="0"/>
              </a:rPr>
            </a:br>
            <a:r>
              <a:rPr lang="en-GB" b="1" dirty="0">
                <a:latin typeface="Times New Roman" panose="02020603050405020304" pitchFamily="18" charset="0"/>
                <a:cs typeface="Times New Roman" panose="02020603050405020304" pitchFamily="18" charset="0"/>
              </a:rPr>
              <a:t>Answer:</a:t>
            </a:r>
            <a:r>
              <a:rPr lang="en-GB" dirty="0">
                <a:latin typeface="Times New Roman" panose="02020603050405020304" pitchFamily="18" charset="0"/>
                <a:cs typeface="Times New Roman" panose="02020603050405020304" pitchFamily="18" charset="0"/>
              </a:rPr>
              <a:t> b) Different teaching styles</a:t>
            </a:r>
            <a:endParaRPr lang="en-GB"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21524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10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10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758D9A-B38E-400B-89E8-26F08B04EBF8}"/>
              </a:ext>
            </a:extLst>
          </p:cNvPr>
          <p:cNvSpPr>
            <a:spLocks noGrp="1"/>
          </p:cNvSpPr>
          <p:nvPr>
            <p:ph type="title"/>
          </p:nvPr>
        </p:nvSpPr>
        <p:spPr>
          <a:xfrm>
            <a:off x="838200" y="2103437"/>
            <a:ext cx="10515600" cy="1325563"/>
          </a:xfrm>
        </p:spPr>
        <p:txBody>
          <a:bodyPr/>
          <a:lstStyle/>
          <a:p>
            <a:pPr algn="ctr"/>
            <a:r>
              <a:rPr lang="en-US" b="1" dirty="0">
                <a:latin typeface="Times New Roman" panose="02020603050405020304" pitchFamily="18" charset="0"/>
                <a:cs typeface="Times New Roman" panose="02020603050405020304" pitchFamily="18" charset="0"/>
              </a:rPr>
              <a:t>Session 9: </a:t>
            </a:r>
            <a:r>
              <a:rPr lang="en-IN" b="1" dirty="0">
                <a:latin typeface="Times New Roman" panose="02020603050405020304" pitchFamily="18" charset="0"/>
                <a:cs typeface="Times New Roman" panose="02020603050405020304" pitchFamily="18" charset="0"/>
              </a:rPr>
              <a:t>Group Task: Design a GPT-Powered Unit</a:t>
            </a:r>
            <a:endParaRPr lang="en-GB"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4219438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22F1F19-38C8-48DE-872F-C53BD5F7B13E}"/>
              </a:ext>
            </a:extLst>
          </p:cNvPr>
          <p:cNvSpPr>
            <a:spLocks noGrp="1"/>
          </p:cNvSpPr>
          <p:nvPr>
            <p:ph idx="1"/>
          </p:nvPr>
        </p:nvSpPr>
        <p:spPr>
          <a:xfrm>
            <a:off x="0" y="113339"/>
            <a:ext cx="12192000" cy="512303"/>
          </a:xfrm>
        </p:spPr>
        <p:txBody>
          <a:bodyPr>
            <a:normAutofit lnSpcReduction="10000"/>
          </a:bodyPr>
          <a:lstStyle/>
          <a:p>
            <a:pPr marL="0" indent="0" algn="ctr">
              <a:buNone/>
            </a:pPr>
            <a:r>
              <a:rPr lang="en-GB" sz="3200" b="1" dirty="0">
                <a:latin typeface="Times New Roman" panose="02020603050405020304" pitchFamily="18" charset="0"/>
                <a:cs typeface="Times New Roman" panose="02020603050405020304" pitchFamily="18" charset="0"/>
              </a:rPr>
              <a:t>Apply AI in Full Unit Design</a:t>
            </a:r>
            <a:endParaRPr lang="en-US" b="1" dirty="0">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89AEBE1C-9522-4F56-8C7F-92702966C74F}"/>
              </a:ext>
            </a:extLst>
          </p:cNvPr>
          <p:cNvPicPr>
            <a:picLocks noChangeAspect="1"/>
          </p:cNvPicPr>
          <p:nvPr/>
        </p:nvPicPr>
        <p:blipFill rotWithShape="1">
          <a:blip r:embed="rId2">
            <a:extLst>
              <a:ext uri="{28A0092B-C50C-407E-A947-70E740481C1C}">
                <a14:useLocalDpi xmlns:a14="http://schemas.microsoft.com/office/drawing/2010/main" val="0"/>
              </a:ext>
            </a:extLst>
          </a:blip>
          <a:srcRect l="2593" t="5848" r="3528" b="12047"/>
          <a:stretch/>
        </p:blipFill>
        <p:spPr>
          <a:xfrm>
            <a:off x="4568962" y="2413338"/>
            <a:ext cx="7623038" cy="4444662"/>
          </a:xfrm>
          <a:prstGeom prst="rect">
            <a:avLst/>
          </a:prstGeom>
        </p:spPr>
      </p:pic>
      <p:sp>
        <p:nvSpPr>
          <p:cNvPr id="9" name="Rectangle 8">
            <a:extLst>
              <a:ext uri="{FF2B5EF4-FFF2-40B4-BE49-F238E27FC236}">
                <a16:creationId xmlns:a16="http://schemas.microsoft.com/office/drawing/2014/main" id="{5B19DDF9-E47D-49C9-B1F4-AD79CBFD5CFB}"/>
              </a:ext>
            </a:extLst>
          </p:cNvPr>
          <p:cNvSpPr/>
          <p:nvPr/>
        </p:nvSpPr>
        <p:spPr>
          <a:xfrm>
            <a:off x="0" y="843677"/>
            <a:ext cx="12191999" cy="1569660"/>
          </a:xfrm>
          <a:prstGeom prst="rect">
            <a:avLst/>
          </a:prstGeom>
        </p:spPr>
        <p:txBody>
          <a:bodyPr wrap="square">
            <a:spAutoFit/>
          </a:bodyPr>
          <a:lstStyle/>
          <a:p>
            <a:pPr marL="285750" indent="-285750">
              <a:buFont typeface="Arial" panose="020B0604020202020204" pitchFamily="34" charset="0"/>
              <a:buChar char="•"/>
            </a:pPr>
            <a:r>
              <a:rPr lang="en-GB" sz="2400" dirty="0">
                <a:latin typeface="Times New Roman" panose="02020603050405020304" pitchFamily="18" charset="0"/>
                <a:cs typeface="Times New Roman" panose="02020603050405020304" pitchFamily="18" charset="0"/>
              </a:rPr>
              <a:t>AI helps in unit design by creating the outline with topics and milestones, mapping CO-PO &amp; Bloom’s levels, arranging proper lesson sequencing, drafting content and activities, and preparing assessments with rubrics. It ensures efficient planning and supports personalized learning for students.</a:t>
            </a:r>
          </a:p>
        </p:txBody>
      </p:sp>
    </p:spTree>
    <p:extLst>
      <p:ext uri="{BB962C8B-B14F-4D97-AF65-F5344CB8AC3E}">
        <p14:creationId xmlns:p14="http://schemas.microsoft.com/office/powerpoint/2010/main" val="297984019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22F1F19-38C8-48DE-872F-C53BD5F7B13E}"/>
              </a:ext>
            </a:extLst>
          </p:cNvPr>
          <p:cNvSpPr>
            <a:spLocks noGrp="1"/>
          </p:cNvSpPr>
          <p:nvPr>
            <p:ph idx="1"/>
          </p:nvPr>
        </p:nvSpPr>
        <p:spPr>
          <a:xfrm>
            <a:off x="112295" y="105318"/>
            <a:ext cx="9739917" cy="656681"/>
          </a:xfrm>
        </p:spPr>
        <p:txBody>
          <a:bodyPr>
            <a:normAutofit fontScale="92500"/>
          </a:bodyPr>
          <a:lstStyle/>
          <a:p>
            <a:pPr marL="0" indent="0" algn="ctr">
              <a:buNone/>
            </a:pPr>
            <a:r>
              <a:rPr lang="en-IN" b="1" dirty="0">
                <a:latin typeface="Times New Roman" panose="02020603050405020304" pitchFamily="18" charset="0"/>
                <a:cs typeface="Times New Roman" panose="02020603050405020304" pitchFamily="18" charset="0"/>
              </a:rPr>
              <a:t>Using GPT for detailed content, activities, and assessment creation</a:t>
            </a:r>
            <a:endParaRPr lang="en-US" b="1" dirty="0">
              <a:latin typeface="Times New Roman" panose="02020603050405020304" pitchFamily="18" charset="0"/>
              <a:cs typeface="Times New Roman" panose="02020603050405020304" pitchFamily="18" charset="0"/>
            </a:endParaRPr>
          </a:p>
        </p:txBody>
      </p:sp>
      <p:sp>
        <p:nvSpPr>
          <p:cNvPr id="9" name="Rectangle 8">
            <a:extLst>
              <a:ext uri="{FF2B5EF4-FFF2-40B4-BE49-F238E27FC236}">
                <a16:creationId xmlns:a16="http://schemas.microsoft.com/office/drawing/2014/main" id="{F76A8F61-C0F9-4968-9E63-D4900EF2D979}"/>
              </a:ext>
            </a:extLst>
          </p:cNvPr>
          <p:cNvSpPr/>
          <p:nvPr/>
        </p:nvSpPr>
        <p:spPr>
          <a:xfrm>
            <a:off x="112294" y="940151"/>
            <a:ext cx="11197390" cy="1938992"/>
          </a:xfrm>
          <a:prstGeom prst="rect">
            <a:avLst/>
          </a:prstGeom>
        </p:spPr>
        <p:txBody>
          <a:bodyPr wrap="square">
            <a:spAutoFit/>
          </a:bodyPr>
          <a:lstStyle/>
          <a:p>
            <a:pPr marL="342900" indent="-342900" algn="just">
              <a:buFont typeface="Arial" panose="020B0604020202020204" pitchFamily="34" charset="0"/>
              <a:buChar char="•"/>
            </a:pPr>
            <a:r>
              <a:rPr lang="en-GB" sz="2400" b="1" dirty="0">
                <a:latin typeface="Times New Roman" panose="02020603050405020304" pitchFamily="18" charset="0"/>
                <a:cs typeface="Times New Roman" panose="02020603050405020304" pitchFamily="18" charset="0"/>
              </a:rPr>
              <a:t>Content:</a:t>
            </a:r>
            <a:r>
              <a:rPr lang="en-GB" sz="2400" dirty="0">
                <a:latin typeface="Times New Roman" panose="02020603050405020304" pitchFamily="18" charset="0"/>
                <a:cs typeface="Times New Roman" panose="02020603050405020304" pitchFamily="18" charset="0"/>
              </a:rPr>
              <a:t> Generates notes, case studies, real-world examples</a:t>
            </a:r>
          </a:p>
          <a:p>
            <a:pPr marL="342900" indent="-342900" algn="just">
              <a:buFont typeface="Arial" panose="020B0604020202020204" pitchFamily="34" charset="0"/>
              <a:buChar char="•"/>
            </a:pPr>
            <a:r>
              <a:rPr lang="en-GB" sz="2400" b="1" dirty="0">
                <a:latin typeface="Times New Roman" panose="02020603050405020304" pitchFamily="18" charset="0"/>
                <a:cs typeface="Times New Roman" panose="02020603050405020304" pitchFamily="18" charset="0"/>
              </a:rPr>
              <a:t>Activities:</a:t>
            </a:r>
            <a:r>
              <a:rPr lang="en-GB" sz="2400" dirty="0">
                <a:latin typeface="Times New Roman" panose="02020603050405020304" pitchFamily="18" charset="0"/>
                <a:cs typeface="Times New Roman" panose="02020603050405020304" pitchFamily="18" charset="0"/>
              </a:rPr>
              <a:t> Designs group tasks, role-plays, projects</a:t>
            </a:r>
          </a:p>
          <a:p>
            <a:pPr marL="342900" indent="-342900" algn="just">
              <a:buFont typeface="Arial" panose="020B0604020202020204" pitchFamily="34" charset="0"/>
              <a:buChar char="•"/>
            </a:pPr>
            <a:r>
              <a:rPr lang="en-GB" sz="2400" b="1" dirty="0">
                <a:latin typeface="Times New Roman" panose="02020603050405020304" pitchFamily="18" charset="0"/>
                <a:cs typeface="Times New Roman" panose="02020603050405020304" pitchFamily="18" charset="0"/>
              </a:rPr>
              <a:t>Assessments:</a:t>
            </a:r>
            <a:r>
              <a:rPr lang="en-GB" sz="2400" dirty="0">
                <a:latin typeface="Times New Roman" panose="02020603050405020304" pitchFamily="18" charset="0"/>
                <a:cs typeface="Times New Roman" panose="02020603050405020304" pitchFamily="18" charset="0"/>
              </a:rPr>
              <a:t> Creates quizzes, assignments, rubrics</a:t>
            </a:r>
          </a:p>
          <a:p>
            <a:pPr marL="342900" indent="-342900" algn="just">
              <a:buFont typeface="Arial" panose="020B0604020202020204" pitchFamily="34" charset="0"/>
              <a:buChar char="•"/>
            </a:pPr>
            <a:r>
              <a:rPr lang="en-GB" sz="2400" b="1" dirty="0">
                <a:latin typeface="Times New Roman" panose="02020603050405020304" pitchFamily="18" charset="0"/>
                <a:cs typeface="Times New Roman" panose="02020603050405020304" pitchFamily="18" charset="0"/>
              </a:rPr>
              <a:t>Customization:</a:t>
            </a:r>
            <a:r>
              <a:rPr lang="en-GB" sz="2400" dirty="0">
                <a:latin typeface="Times New Roman" panose="02020603050405020304" pitchFamily="18" charset="0"/>
                <a:cs typeface="Times New Roman" panose="02020603050405020304" pitchFamily="18" charset="0"/>
              </a:rPr>
              <a:t> Adapts difficulty &amp; style for learners</a:t>
            </a:r>
          </a:p>
          <a:p>
            <a:pPr marL="342900" indent="-342900" algn="just">
              <a:buFont typeface="Arial" panose="020B0604020202020204" pitchFamily="34" charset="0"/>
              <a:buChar char="•"/>
            </a:pPr>
            <a:r>
              <a:rPr lang="en-GB" sz="2400" b="1" dirty="0">
                <a:latin typeface="Times New Roman" panose="02020603050405020304" pitchFamily="18" charset="0"/>
                <a:cs typeface="Times New Roman" panose="02020603050405020304" pitchFamily="18" charset="0"/>
              </a:rPr>
              <a:t>Efficiency:</a:t>
            </a:r>
            <a:r>
              <a:rPr lang="en-GB" sz="2400" dirty="0">
                <a:latin typeface="Times New Roman" panose="02020603050405020304" pitchFamily="18" charset="0"/>
                <a:cs typeface="Times New Roman" panose="02020603050405020304" pitchFamily="18" charset="0"/>
              </a:rPr>
              <a:t> Saves time and ensures consistency</a:t>
            </a:r>
          </a:p>
        </p:txBody>
      </p:sp>
      <p:pic>
        <p:nvPicPr>
          <p:cNvPr id="4" name="Picture 3">
            <a:extLst>
              <a:ext uri="{FF2B5EF4-FFF2-40B4-BE49-F238E27FC236}">
                <a16:creationId xmlns:a16="http://schemas.microsoft.com/office/drawing/2014/main" id="{93223BAA-40CD-4B7A-932E-848044D4367B}"/>
              </a:ext>
            </a:extLst>
          </p:cNvPr>
          <p:cNvPicPr>
            <a:picLocks noChangeAspect="1"/>
          </p:cNvPicPr>
          <p:nvPr/>
        </p:nvPicPr>
        <p:blipFill rotWithShape="1">
          <a:blip r:embed="rId2">
            <a:extLst>
              <a:ext uri="{28A0092B-C50C-407E-A947-70E740481C1C}">
                <a14:useLocalDpi xmlns:a14="http://schemas.microsoft.com/office/drawing/2010/main" val="0"/>
              </a:ext>
            </a:extLst>
          </a:blip>
          <a:srcRect t="6192" b="6806"/>
          <a:stretch/>
        </p:blipFill>
        <p:spPr>
          <a:xfrm>
            <a:off x="6833938" y="2419674"/>
            <a:ext cx="5101389" cy="4438326"/>
          </a:xfrm>
          <a:prstGeom prst="rect">
            <a:avLst/>
          </a:prstGeom>
        </p:spPr>
      </p:pic>
    </p:spTree>
    <p:extLst>
      <p:ext uri="{BB962C8B-B14F-4D97-AF65-F5344CB8AC3E}">
        <p14:creationId xmlns:p14="http://schemas.microsoft.com/office/powerpoint/2010/main" val="212351039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22F1F19-38C8-48DE-872F-C53BD5F7B13E}"/>
              </a:ext>
            </a:extLst>
          </p:cNvPr>
          <p:cNvSpPr>
            <a:spLocks noGrp="1"/>
          </p:cNvSpPr>
          <p:nvPr>
            <p:ph idx="1"/>
          </p:nvPr>
        </p:nvSpPr>
        <p:spPr>
          <a:xfrm>
            <a:off x="0" y="0"/>
            <a:ext cx="12192000" cy="544387"/>
          </a:xfrm>
        </p:spPr>
        <p:txBody>
          <a:bodyPr>
            <a:normAutofit/>
          </a:bodyPr>
          <a:lstStyle/>
          <a:p>
            <a:pPr marL="0" indent="0" algn="ctr">
              <a:buNone/>
            </a:pPr>
            <a:r>
              <a:rPr lang="en-IN" sz="3200" b="1" dirty="0">
                <a:latin typeface="Times New Roman" panose="02020603050405020304" pitchFamily="18" charset="0"/>
                <a:cs typeface="Times New Roman" panose="02020603050405020304" pitchFamily="18" charset="0"/>
              </a:rPr>
              <a:t>Collaboration and workflow sharing</a:t>
            </a:r>
            <a:endParaRPr lang="en-US" sz="3200" b="1" dirty="0">
              <a:latin typeface="Times New Roman" panose="02020603050405020304" pitchFamily="18" charset="0"/>
              <a:cs typeface="Times New Roman" panose="02020603050405020304" pitchFamily="18" charset="0"/>
            </a:endParaRPr>
          </a:p>
        </p:txBody>
      </p:sp>
      <p:sp>
        <p:nvSpPr>
          <p:cNvPr id="6" name="Rectangle 5">
            <a:extLst>
              <a:ext uri="{FF2B5EF4-FFF2-40B4-BE49-F238E27FC236}">
                <a16:creationId xmlns:a16="http://schemas.microsoft.com/office/drawing/2014/main" id="{06497CE0-73D5-4D24-BDE5-AA12FA24651A}"/>
              </a:ext>
            </a:extLst>
          </p:cNvPr>
          <p:cNvSpPr/>
          <p:nvPr/>
        </p:nvSpPr>
        <p:spPr>
          <a:xfrm>
            <a:off x="0" y="1201863"/>
            <a:ext cx="11630526" cy="830997"/>
          </a:xfrm>
          <a:prstGeom prst="rect">
            <a:avLst/>
          </a:prstGeom>
        </p:spPr>
        <p:txBody>
          <a:bodyPr wrap="square">
            <a:spAutoFit/>
          </a:bodyPr>
          <a:lstStyle/>
          <a:p>
            <a:pPr marL="342900" indent="-342900" algn="just">
              <a:buFont typeface="Arial" panose="020B0604020202020204" pitchFamily="34" charset="0"/>
              <a:buChar char="•"/>
            </a:pPr>
            <a:r>
              <a:rPr lang="en-GB" sz="2400" dirty="0">
                <a:latin typeface="Times New Roman" panose="02020603050405020304" pitchFamily="18" charset="0"/>
                <a:cs typeface="Times New Roman" panose="02020603050405020304" pitchFamily="18" charset="0"/>
              </a:rPr>
              <a:t>A Custom GPT works best when the instructions are crystal clear.</a:t>
            </a:r>
          </a:p>
          <a:p>
            <a:pPr marL="342900" indent="-342900" algn="just">
              <a:buFont typeface="Arial" panose="020B0604020202020204" pitchFamily="34" charset="0"/>
              <a:buChar char="•"/>
            </a:pPr>
            <a:r>
              <a:rPr lang="en-GB" sz="2400" dirty="0">
                <a:latin typeface="Times New Roman" panose="02020603050405020304" pitchFamily="18" charset="0"/>
                <a:cs typeface="Times New Roman" panose="02020603050405020304" pitchFamily="18" charset="0"/>
              </a:rPr>
              <a:t>Think of it like teaching a new assistant, the more specific you are, the better it performs.</a:t>
            </a:r>
          </a:p>
        </p:txBody>
      </p:sp>
      <p:pic>
        <p:nvPicPr>
          <p:cNvPr id="4" name="Picture 3">
            <a:extLst>
              <a:ext uri="{FF2B5EF4-FFF2-40B4-BE49-F238E27FC236}">
                <a16:creationId xmlns:a16="http://schemas.microsoft.com/office/drawing/2014/main" id="{D790C2DC-3417-4F21-A4C9-FF803211F628}"/>
              </a:ext>
            </a:extLst>
          </p:cNvPr>
          <p:cNvPicPr>
            <a:picLocks noChangeAspect="1"/>
          </p:cNvPicPr>
          <p:nvPr/>
        </p:nvPicPr>
        <p:blipFill rotWithShape="1">
          <a:blip r:embed="rId2">
            <a:extLst>
              <a:ext uri="{28A0092B-C50C-407E-A947-70E740481C1C}">
                <a14:useLocalDpi xmlns:a14="http://schemas.microsoft.com/office/drawing/2010/main" val="0"/>
              </a:ext>
            </a:extLst>
          </a:blip>
          <a:srcRect l="4152" t="25029" r="3450" b="4562"/>
          <a:stretch/>
        </p:blipFill>
        <p:spPr>
          <a:xfrm>
            <a:off x="5815263" y="2032860"/>
            <a:ext cx="6336632" cy="4828675"/>
          </a:xfrm>
          <a:prstGeom prst="rect">
            <a:avLst/>
          </a:prstGeom>
        </p:spPr>
      </p:pic>
    </p:spTree>
    <p:extLst>
      <p:ext uri="{BB962C8B-B14F-4D97-AF65-F5344CB8AC3E}">
        <p14:creationId xmlns:p14="http://schemas.microsoft.com/office/powerpoint/2010/main" val="29986794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A527458-B4B5-4391-B089-DDD8DE4890C3}"/>
              </a:ext>
            </a:extLst>
          </p:cNvPr>
          <p:cNvSpPr/>
          <p:nvPr/>
        </p:nvSpPr>
        <p:spPr>
          <a:xfrm>
            <a:off x="0" y="63986"/>
            <a:ext cx="12191999" cy="646331"/>
          </a:xfrm>
          <a:prstGeom prst="rect">
            <a:avLst/>
          </a:prstGeom>
        </p:spPr>
        <p:txBody>
          <a:bodyPr wrap="square">
            <a:spAutoFit/>
          </a:bodyPr>
          <a:lstStyle/>
          <a:p>
            <a:pPr algn="ctr"/>
            <a:r>
              <a:rPr lang="en-GB" sz="3600" b="1" dirty="0">
                <a:latin typeface="Times New Roman" panose="02020603050405020304" pitchFamily="18" charset="0"/>
                <a:cs typeface="Times New Roman" panose="02020603050405020304" pitchFamily="18" charset="0"/>
              </a:rPr>
              <a:t>How AI Auto-Generates Syllabus</a:t>
            </a:r>
            <a:endParaRPr lang="en-US" sz="3600" b="1" dirty="0">
              <a:latin typeface="Times New Roman" panose="02020603050405020304" pitchFamily="18" charset="0"/>
              <a:cs typeface="Times New Roman" panose="02020603050405020304" pitchFamily="18" charset="0"/>
            </a:endParaRPr>
          </a:p>
        </p:txBody>
      </p:sp>
      <p:sp>
        <p:nvSpPr>
          <p:cNvPr id="2" name="Rectangle 1">
            <a:extLst>
              <a:ext uri="{FF2B5EF4-FFF2-40B4-BE49-F238E27FC236}">
                <a16:creationId xmlns:a16="http://schemas.microsoft.com/office/drawing/2014/main" id="{12613B3D-AE8F-429B-BB0B-5153F1E6C86B}"/>
              </a:ext>
            </a:extLst>
          </p:cNvPr>
          <p:cNvSpPr/>
          <p:nvPr/>
        </p:nvSpPr>
        <p:spPr>
          <a:xfrm>
            <a:off x="-1" y="710317"/>
            <a:ext cx="12191999" cy="1200329"/>
          </a:xfrm>
          <a:prstGeom prst="rect">
            <a:avLst/>
          </a:prstGeom>
        </p:spPr>
        <p:txBody>
          <a:bodyPr wrap="square">
            <a:spAutoFit/>
          </a:bodyPr>
          <a:lstStyle/>
          <a:p>
            <a:pPr marL="285750" indent="-285750" algn="just">
              <a:buFont typeface="Arial" panose="020B0604020202020204" pitchFamily="34" charset="0"/>
              <a:buChar char="•"/>
            </a:pPr>
            <a:r>
              <a:rPr lang="en-GB" sz="2400" dirty="0">
                <a:latin typeface="Times New Roman" panose="02020603050405020304" pitchFamily="18" charset="0"/>
                <a:cs typeface="Times New Roman" panose="02020603050405020304" pitchFamily="18" charset="0"/>
              </a:rPr>
              <a:t>Breaks syllabus into weekly plans, Suggests quizzes &amp; assignments</a:t>
            </a:r>
          </a:p>
          <a:p>
            <a:pPr marL="285750" indent="-285750" algn="just">
              <a:buFont typeface="Arial" panose="020B0604020202020204" pitchFamily="34" charset="0"/>
              <a:buChar char="•"/>
            </a:pPr>
            <a:r>
              <a:rPr lang="en-GB" sz="2400" dirty="0">
                <a:latin typeface="Times New Roman" panose="02020603050405020304" pitchFamily="18" charset="0"/>
                <a:cs typeface="Times New Roman" panose="02020603050405020304" pitchFamily="18" charset="0"/>
              </a:rPr>
              <a:t>Balances theory and practice, Adapts to student learning pace, Reduces manual effort for teachers</a:t>
            </a:r>
          </a:p>
        </p:txBody>
      </p:sp>
      <p:pic>
        <p:nvPicPr>
          <p:cNvPr id="4" name="Picture 3">
            <a:extLst>
              <a:ext uri="{FF2B5EF4-FFF2-40B4-BE49-F238E27FC236}">
                <a16:creationId xmlns:a16="http://schemas.microsoft.com/office/drawing/2014/main" id="{8F4BF7B4-624F-4D23-8190-CD84E45DE326}"/>
              </a:ext>
            </a:extLst>
          </p:cNvPr>
          <p:cNvPicPr>
            <a:picLocks noChangeAspect="1"/>
          </p:cNvPicPr>
          <p:nvPr/>
        </p:nvPicPr>
        <p:blipFill rotWithShape="1">
          <a:blip r:embed="rId2">
            <a:extLst>
              <a:ext uri="{28A0092B-C50C-407E-A947-70E740481C1C}">
                <a14:useLocalDpi xmlns:a14="http://schemas.microsoft.com/office/drawing/2010/main" val="0"/>
              </a:ext>
            </a:extLst>
          </a:blip>
          <a:srcRect l="3216" t="16842" r="6492"/>
          <a:stretch/>
        </p:blipFill>
        <p:spPr>
          <a:xfrm>
            <a:off x="3834063" y="1726314"/>
            <a:ext cx="8357936" cy="5131686"/>
          </a:xfrm>
          <a:prstGeom prst="rect">
            <a:avLst/>
          </a:prstGeom>
        </p:spPr>
      </p:pic>
    </p:spTree>
    <p:extLst>
      <p:ext uri="{BB962C8B-B14F-4D97-AF65-F5344CB8AC3E}">
        <p14:creationId xmlns:p14="http://schemas.microsoft.com/office/powerpoint/2010/main" val="368787377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C6A73423-28FA-4C7F-9B1E-92EF5DD35AA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3840" y="2470484"/>
            <a:ext cx="11931010" cy="3048000"/>
          </a:xfrm>
        </p:spPr>
      </p:pic>
    </p:spTree>
    <p:extLst>
      <p:ext uri="{BB962C8B-B14F-4D97-AF65-F5344CB8AC3E}">
        <p14:creationId xmlns:p14="http://schemas.microsoft.com/office/powerpoint/2010/main" val="142408589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B293EA6-535A-4FC0-98F2-C730623C24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10946712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E802DC-C4B0-4335-99AF-BDADADB15ED7}"/>
              </a:ext>
            </a:extLst>
          </p:cNvPr>
          <p:cNvSpPr>
            <a:spLocks noGrp="1"/>
          </p:cNvSpPr>
          <p:nvPr>
            <p:ph type="title"/>
          </p:nvPr>
        </p:nvSpPr>
        <p:spPr>
          <a:xfrm>
            <a:off x="838200" y="0"/>
            <a:ext cx="10515600" cy="565317"/>
          </a:xfrm>
        </p:spPr>
        <p:txBody>
          <a:bodyPr>
            <a:normAutofit fontScale="90000"/>
          </a:bodyPr>
          <a:lstStyle/>
          <a:p>
            <a:pPr algn="ctr"/>
            <a:r>
              <a:rPr lang="en-US" b="1" dirty="0">
                <a:latin typeface="Times New Roman" panose="02020603050405020304" pitchFamily="18" charset="0"/>
                <a:cs typeface="Times New Roman" panose="02020603050405020304" pitchFamily="18" charset="0"/>
              </a:rPr>
              <a:t>Session 9: Quiz</a:t>
            </a:r>
            <a:endParaRPr lang="en-GB"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9DBCA23D-633B-4CA6-991F-8DF4891F1B2A}"/>
              </a:ext>
            </a:extLst>
          </p:cNvPr>
          <p:cNvSpPr>
            <a:spLocks noGrp="1"/>
          </p:cNvSpPr>
          <p:nvPr>
            <p:ph idx="1"/>
          </p:nvPr>
        </p:nvSpPr>
        <p:spPr>
          <a:xfrm>
            <a:off x="0" y="753978"/>
            <a:ext cx="12192000" cy="6104021"/>
          </a:xfrm>
        </p:spPr>
        <p:txBody>
          <a:bodyPr/>
          <a:lstStyle/>
          <a:p>
            <a:pPr marL="0" indent="0">
              <a:buNone/>
            </a:pPr>
            <a:endParaRPr lang="en-US" b="1" dirty="0">
              <a:latin typeface="Times New Roman" panose="02020603050405020304" pitchFamily="18" charset="0"/>
              <a:cs typeface="Times New Roman" panose="02020603050405020304" pitchFamily="18" charset="0"/>
            </a:endParaRPr>
          </a:p>
          <a:p>
            <a:pPr marL="0" indent="0">
              <a:buNone/>
            </a:pPr>
            <a:endParaRPr lang="en-US" b="1" dirty="0">
              <a:latin typeface="Times New Roman" panose="02020603050405020304" pitchFamily="18" charset="0"/>
              <a:cs typeface="Times New Roman" panose="02020603050405020304" pitchFamily="18" charset="0"/>
            </a:endParaRPr>
          </a:p>
          <a:p>
            <a:pPr marL="0" indent="0">
              <a:buNone/>
            </a:pPr>
            <a:r>
              <a:rPr lang="en-US" b="1" dirty="0">
                <a:latin typeface="Times New Roman" panose="02020603050405020304" pitchFamily="18" charset="0"/>
                <a:cs typeface="Times New Roman" panose="02020603050405020304" pitchFamily="18" charset="0"/>
              </a:rPr>
              <a:t>Q.1 </a:t>
            </a:r>
            <a:r>
              <a:rPr lang="en-GB" b="1" dirty="0">
                <a:latin typeface="Times New Roman" panose="02020603050405020304" pitchFamily="18" charset="0"/>
                <a:cs typeface="Times New Roman" panose="02020603050405020304" pitchFamily="18" charset="0"/>
              </a:rPr>
              <a:t>Which GPT feature helps in generating lecture notes and case studies?</a:t>
            </a:r>
            <a:br>
              <a:rPr lang="en-GB" dirty="0">
                <a:latin typeface="Times New Roman" panose="02020603050405020304" pitchFamily="18" charset="0"/>
                <a:cs typeface="Times New Roman" panose="02020603050405020304" pitchFamily="18" charset="0"/>
              </a:rPr>
            </a:br>
            <a:r>
              <a:rPr lang="en-GB" dirty="0">
                <a:latin typeface="Times New Roman" panose="02020603050405020304" pitchFamily="18" charset="0"/>
                <a:cs typeface="Times New Roman" panose="02020603050405020304" pitchFamily="18" charset="0"/>
              </a:rPr>
              <a:t>a) Activity Bank</a:t>
            </a:r>
            <a:br>
              <a:rPr lang="en-GB" dirty="0">
                <a:latin typeface="Times New Roman" panose="02020603050405020304" pitchFamily="18" charset="0"/>
                <a:cs typeface="Times New Roman" panose="02020603050405020304" pitchFamily="18" charset="0"/>
              </a:rPr>
            </a:br>
            <a:r>
              <a:rPr lang="en-GB" dirty="0">
                <a:latin typeface="Times New Roman" panose="02020603050405020304" pitchFamily="18" charset="0"/>
                <a:cs typeface="Times New Roman" panose="02020603050405020304" pitchFamily="18" charset="0"/>
              </a:rPr>
              <a:t>b) Content Creation</a:t>
            </a:r>
            <a:br>
              <a:rPr lang="en-GB" dirty="0">
                <a:latin typeface="Times New Roman" panose="02020603050405020304" pitchFamily="18" charset="0"/>
                <a:cs typeface="Times New Roman" panose="02020603050405020304" pitchFamily="18" charset="0"/>
              </a:rPr>
            </a:br>
            <a:r>
              <a:rPr lang="en-GB" dirty="0">
                <a:latin typeface="Times New Roman" panose="02020603050405020304" pitchFamily="18" charset="0"/>
                <a:cs typeface="Times New Roman" panose="02020603050405020304" pitchFamily="18" charset="0"/>
              </a:rPr>
              <a:t>c) Rubric Generator</a:t>
            </a:r>
            <a:br>
              <a:rPr lang="en-GB" dirty="0">
                <a:latin typeface="Times New Roman" panose="02020603050405020304" pitchFamily="18" charset="0"/>
                <a:cs typeface="Times New Roman" panose="02020603050405020304" pitchFamily="18" charset="0"/>
              </a:rPr>
            </a:br>
            <a:r>
              <a:rPr lang="en-GB" dirty="0">
                <a:latin typeface="Times New Roman" panose="02020603050405020304" pitchFamily="18" charset="0"/>
                <a:cs typeface="Times New Roman" panose="02020603050405020304" pitchFamily="18" charset="0"/>
              </a:rPr>
              <a:t>d) Collaboration Tool</a:t>
            </a:r>
          </a:p>
          <a:p>
            <a:pPr marL="0" indent="0">
              <a:buNone/>
            </a:pPr>
            <a:endParaRPr lang="en-GB" dirty="0">
              <a:latin typeface="Times New Roman" panose="02020603050405020304" pitchFamily="18" charset="0"/>
              <a:cs typeface="Times New Roman" panose="02020603050405020304" pitchFamily="18" charset="0"/>
            </a:endParaRPr>
          </a:p>
          <a:p>
            <a:pPr marL="0" indent="0">
              <a:buNone/>
            </a:pPr>
            <a:r>
              <a:rPr lang="en-GB" b="1" dirty="0">
                <a:latin typeface="Times New Roman" panose="02020603050405020304" pitchFamily="18" charset="0"/>
                <a:cs typeface="Times New Roman" panose="02020603050405020304" pitchFamily="18" charset="0"/>
              </a:rPr>
              <a:t>Answer: b</a:t>
            </a:r>
            <a:endParaRPr lang="en-GB"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20564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10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fade">
                                      <p:cBhvr>
                                        <p:cTn id="12" dur="10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E802DC-C4B0-4335-99AF-BDADADB15ED7}"/>
              </a:ext>
            </a:extLst>
          </p:cNvPr>
          <p:cNvSpPr>
            <a:spLocks noGrp="1"/>
          </p:cNvSpPr>
          <p:nvPr>
            <p:ph type="title"/>
          </p:nvPr>
        </p:nvSpPr>
        <p:spPr>
          <a:xfrm>
            <a:off x="838200" y="0"/>
            <a:ext cx="10515600" cy="565317"/>
          </a:xfrm>
        </p:spPr>
        <p:txBody>
          <a:bodyPr>
            <a:normAutofit fontScale="90000"/>
          </a:bodyPr>
          <a:lstStyle/>
          <a:p>
            <a:pPr algn="ctr"/>
            <a:r>
              <a:rPr lang="en-US" b="1" dirty="0">
                <a:latin typeface="Times New Roman" panose="02020603050405020304" pitchFamily="18" charset="0"/>
                <a:cs typeface="Times New Roman" panose="02020603050405020304" pitchFamily="18" charset="0"/>
              </a:rPr>
              <a:t>Session 9: Quiz</a:t>
            </a:r>
            <a:endParaRPr lang="en-GB"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9DBCA23D-633B-4CA6-991F-8DF4891F1B2A}"/>
              </a:ext>
            </a:extLst>
          </p:cNvPr>
          <p:cNvSpPr>
            <a:spLocks noGrp="1"/>
          </p:cNvSpPr>
          <p:nvPr>
            <p:ph idx="1"/>
          </p:nvPr>
        </p:nvSpPr>
        <p:spPr>
          <a:xfrm>
            <a:off x="0" y="753978"/>
            <a:ext cx="12192000" cy="6104021"/>
          </a:xfrm>
        </p:spPr>
        <p:txBody>
          <a:bodyPr/>
          <a:lstStyle/>
          <a:p>
            <a:pPr marL="0" indent="0">
              <a:buNone/>
            </a:pPr>
            <a:endParaRPr lang="en-US" b="1" dirty="0">
              <a:latin typeface="Times New Roman" panose="02020603050405020304" pitchFamily="18" charset="0"/>
              <a:cs typeface="Times New Roman" panose="02020603050405020304" pitchFamily="18" charset="0"/>
            </a:endParaRPr>
          </a:p>
          <a:p>
            <a:pPr marL="0" indent="0">
              <a:buNone/>
            </a:pPr>
            <a:endParaRPr lang="en-US" b="1" dirty="0">
              <a:latin typeface="Times New Roman" panose="02020603050405020304" pitchFamily="18" charset="0"/>
              <a:cs typeface="Times New Roman" panose="02020603050405020304" pitchFamily="18" charset="0"/>
            </a:endParaRPr>
          </a:p>
          <a:p>
            <a:pPr marL="0" indent="0">
              <a:buNone/>
            </a:pPr>
            <a:r>
              <a:rPr lang="en-US" b="1" dirty="0">
                <a:latin typeface="Times New Roman" panose="02020603050405020304" pitchFamily="18" charset="0"/>
                <a:cs typeface="Times New Roman" panose="02020603050405020304" pitchFamily="18" charset="0"/>
              </a:rPr>
              <a:t>Q.2 </a:t>
            </a:r>
            <a:r>
              <a:rPr lang="en-GB" b="1" dirty="0">
                <a:latin typeface="Times New Roman" panose="02020603050405020304" pitchFamily="18" charset="0"/>
                <a:cs typeface="Times New Roman" panose="02020603050405020304" pitchFamily="18" charset="0"/>
              </a:rPr>
              <a:t>How does GPT support activity design?</a:t>
            </a:r>
            <a:br>
              <a:rPr lang="en-GB" dirty="0">
                <a:latin typeface="Times New Roman" panose="02020603050405020304" pitchFamily="18" charset="0"/>
                <a:cs typeface="Times New Roman" panose="02020603050405020304" pitchFamily="18" charset="0"/>
              </a:rPr>
            </a:br>
            <a:r>
              <a:rPr lang="en-GB" dirty="0">
                <a:latin typeface="Times New Roman" panose="02020603050405020304" pitchFamily="18" charset="0"/>
                <a:cs typeface="Times New Roman" panose="02020603050405020304" pitchFamily="18" charset="0"/>
              </a:rPr>
              <a:t>a) By grading assignments</a:t>
            </a:r>
            <a:br>
              <a:rPr lang="en-GB" dirty="0">
                <a:latin typeface="Times New Roman" panose="02020603050405020304" pitchFamily="18" charset="0"/>
                <a:cs typeface="Times New Roman" panose="02020603050405020304" pitchFamily="18" charset="0"/>
              </a:rPr>
            </a:br>
            <a:r>
              <a:rPr lang="en-GB" dirty="0">
                <a:latin typeface="Times New Roman" panose="02020603050405020304" pitchFamily="18" charset="0"/>
                <a:cs typeface="Times New Roman" panose="02020603050405020304" pitchFamily="18" charset="0"/>
              </a:rPr>
              <a:t>b) By suggesting group tasks &amp; projects</a:t>
            </a:r>
            <a:br>
              <a:rPr lang="en-GB" dirty="0">
                <a:latin typeface="Times New Roman" panose="02020603050405020304" pitchFamily="18" charset="0"/>
                <a:cs typeface="Times New Roman" panose="02020603050405020304" pitchFamily="18" charset="0"/>
              </a:rPr>
            </a:br>
            <a:r>
              <a:rPr lang="en-GB" dirty="0">
                <a:latin typeface="Times New Roman" panose="02020603050405020304" pitchFamily="18" charset="0"/>
                <a:cs typeface="Times New Roman" panose="02020603050405020304" pitchFamily="18" charset="0"/>
              </a:rPr>
              <a:t>c) By tracking student attendance</a:t>
            </a:r>
            <a:br>
              <a:rPr lang="en-GB" dirty="0">
                <a:latin typeface="Times New Roman" panose="02020603050405020304" pitchFamily="18" charset="0"/>
                <a:cs typeface="Times New Roman" panose="02020603050405020304" pitchFamily="18" charset="0"/>
              </a:rPr>
            </a:br>
            <a:r>
              <a:rPr lang="en-GB" dirty="0">
                <a:latin typeface="Times New Roman" panose="02020603050405020304" pitchFamily="18" charset="0"/>
                <a:cs typeface="Times New Roman" panose="02020603050405020304" pitchFamily="18" charset="0"/>
              </a:rPr>
              <a:t>d) By scheduling deadlines</a:t>
            </a:r>
          </a:p>
          <a:p>
            <a:pPr marL="0" indent="0">
              <a:buNone/>
            </a:pPr>
            <a:endParaRPr lang="en-GB" dirty="0">
              <a:latin typeface="Times New Roman" panose="02020603050405020304" pitchFamily="18" charset="0"/>
              <a:cs typeface="Times New Roman" panose="02020603050405020304" pitchFamily="18" charset="0"/>
            </a:endParaRPr>
          </a:p>
          <a:p>
            <a:pPr marL="0" indent="0">
              <a:buNone/>
            </a:pPr>
            <a:r>
              <a:rPr lang="en-GB" b="1" dirty="0">
                <a:latin typeface="Times New Roman" panose="02020603050405020304" pitchFamily="18" charset="0"/>
                <a:cs typeface="Times New Roman" panose="02020603050405020304" pitchFamily="18" charset="0"/>
              </a:rPr>
              <a:t>Answer: b</a:t>
            </a:r>
            <a:endParaRPr lang="en-GB"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916877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10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fade">
                                      <p:cBhvr>
                                        <p:cTn id="12" dur="10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E802DC-C4B0-4335-99AF-BDADADB15ED7}"/>
              </a:ext>
            </a:extLst>
          </p:cNvPr>
          <p:cNvSpPr>
            <a:spLocks noGrp="1"/>
          </p:cNvSpPr>
          <p:nvPr>
            <p:ph type="title"/>
          </p:nvPr>
        </p:nvSpPr>
        <p:spPr>
          <a:xfrm>
            <a:off x="838200" y="0"/>
            <a:ext cx="10515600" cy="565317"/>
          </a:xfrm>
        </p:spPr>
        <p:txBody>
          <a:bodyPr>
            <a:normAutofit fontScale="90000"/>
          </a:bodyPr>
          <a:lstStyle/>
          <a:p>
            <a:pPr algn="ctr"/>
            <a:r>
              <a:rPr lang="en-US" b="1" dirty="0">
                <a:latin typeface="Times New Roman" panose="02020603050405020304" pitchFamily="18" charset="0"/>
                <a:cs typeface="Times New Roman" panose="02020603050405020304" pitchFamily="18" charset="0"/>
              </a:rPr>
              <a:t>Session 9: Quiz</a:t>
            </a:r>
            <a:endParaRPr lang="en-GB"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9DBCA23D-633B-4CA6-991F-8DF4891F1B2A}"/>
              </a:ext>
            </a:extLst>
          </p:cNvPr>
          <p:cNvSpPr>
            <a:spLocks noGrp="1"/>
          </p:cNvSpPr>
          <p:nvPr>
            <p:ph idx="1"/>
          </p:nvPr>
        </p:nvSpPr>
        <p:spPr>
          <a:xfrm>
            <a:off x="0" y="753978"/>
            <a:ext cx="12192000" cy="6104021"/>
          </a:xfrm>
        </p:spPr>
        <p:txBody>
          <a:bodyPr/>
          <a:lstStyle/>
          <a:p>
            <a:pPr marL="0" indent="0">
              <a:buNone/>
            </a:pPr>
            <a:endParaRPr lang="en-US" b="1" dirty="0">
              <a:latin typeface="Times New Roman" panose="02020603050405020304" pitchFamily="18" charset="0"/>
              <a:cs typeface="Times New Roman" panose="02020603050405020304" pitchFamily="18" charset="0"/>
            </a:endParaRPr>
          </a:p>
          <a:p>
            <a:pPr marL="0" indent="0">
              <a:buNone/>
            </a:pPr>
            <a:endParaRPr lang="en-US" b="1" dirty="0">
              <a:latin typeface="Times New Roman" panose="02020603050405020304" pitchFamily="18" charset="0"/>
              <a:cs typeface="Times New Roman" panose="02020603050405020304" pitchFamily="18" charset="0"/>
            </a:endParaRPr>
          </a:p>
          <a:p>
            <a:pPr marL="0" indent="0">
              <a:buNone/>
            </a:pPr>
            <a:r>
              <a:rPr lang="en-US" b="1" dirty="0">
                <a:latin typeface="Times New Roman" panose="02020603050405020304" pitchFamily="18" charset="0"/>
                <a:cs typeface="Times New Roman" panose="02020603050405020304" pitchFamily="18" charset="0"/>
              </a:rPr>
              <a:t>Q.3 </a:t>
            </a:r>
            <a:r>
              <a:rPr lang="en-GB" b="1" dirty="0">
                <a:latin typeface="Times New Roman" panose="02020603050405020304" pitchFamily="18" charset="0"/>
                <a:cs typeface="Times New Roman" panose="02020603050405020304" pitchFamily="18" charset="0"/>
              </a:rPr>
              <a:t>In assessment creation, GPT can help generate:</a:t>
            </a:r>
            <a:br>
              <a:rPr lang="en-GB" dirty="0">
                <a:latin typeface="Times New Roman" panose="02020603050405020304" pitchFamily="18" charset="0"/>
                <a:cs typeface="Times New Roman" panose="02020603050405020304" pitchFamily="18" charset="0"/>
              </a:rPr>
            </a:br>
            <a:r>
              <a:rPr lang="en-GB" dirty="0">
                <a:latin typeface="Times New Roman" panose="02020603050405020304" pitchFamily="18" charset="0"/>
                <a:cs typeface="Times New Roman" panose="02020603050405020304" pitchFamily="18" charset="0"/>
              </a:rPr>
              <a:t>a) Rubrics and quizzes</a:t>
            </a:r>
            <a:br>
              <a:rPr lang="en-GB" dirty="0">
                <a:latin typeface="Times New Roman" panose="02020603050405020304" pitchFamily="18" charset="0"/>
                <a:cs typeface="Times New Roman" panose="02020603050405020304" pitchFamily="18" charset="0"/>
              </a:rPr>
            </a:br>
            <a:r>
              <a:rPr lang="en-GB" dirty="0">
                <a:latin typeface="Times New Roman" panose="02020603050405020304" pitchFamily="18" charset="0"/>
                <a:cs typeface="Times New Roman" panose="02020603050405020304" pitchFamily="18" charset="0"/>
              </a:rPr>
              <a:t>b) Library resources</a:t>
            </a:r>
            <a:br>
              <a:rPr lang="en-GB" dirty="0">
                <a:latin typeface="Times New Roman" panose="02020603050405020304" pitchFamily="18" charset="0"/>
                <a:cs typeface="Times New Roman" panose="02020603050405020304" pitchFamily="18" charset="0"/>
              </a:rPr>
            </a:br>
            <a:r>
              <a:rPr lang="en-GB" dirty="0">
                <a:latin typeface="Times New Roman" panose="02020603050405020304" pitchFamily="18" charset="0"/>
                <a:cs typeface="Times New Roman" panose="02020603050405020304" pitchFamily="18" charset="0"/>
              </a:rPr>
              <a:t>c) Timetables</a:t>
            </a:r>
            <a:br>
              <a:rPr lang="en-GB" dirty="0">
                <a:latin typeface="Times New Roman" panose="02020603050405020304" pitchFamily="18" charset="0"/>
                <a:cs typeface="Times New Roman" panose="02020603050405020304" pitchFamily="18" charset="0"/>
              </a:rPr>
            </a:br>
            <a:r>
              <a:rPr lang="en-GB" dirty="0">
                <a:latin typeface="Times New Roman" panose="02020603050405020304" pitchFamily="18" charset="0"/>
                <a:cs typeface="Times New Roman" panose="02020603050405020304" pitchFamily="18" charset="0"/>
              </a:rPr>
              <a:t>d) Internet browsing</a:t>
            </a:r>
          </a:p>
          <a:p>
            <a:pPr marL="0" indent="0">
              <a:buNone/>
            </a:pPr>
            <a:endParaRPr lang="en-GB" dirty="0">
              <a:latin typeface="Times New Roman" panose="02020603050405020304" pitchFamily="18" charset="0"/>
              <a:cs typeface="Times New Roman" panose="02020603050405020304" pitchFamily="18" charset="0"/>
            </a:endParaRPr>
          </a:p>
          <a:p>
            <a:pPr marL="0" indent="0">
              <a:buNone/>
            </a:pPr>
            <a:r>
              <a:rPr lang="en-GB" b="1" dirty="0">
                <a:latin typeface="Times New Roman" panose="02020603050405020304" pitchFamily="18" charset="0"/>
                <a:cs typeface="Times New Roman" panose="02020603050405020304" pitchFamily="18" charset="0"/>
              </a:rPr>
              <a:t>Answer: a</a:t>
            </a:r>
            <a:endParaRPr lang="en-GB"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94886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10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fade">
                                      <p:cBhvr>
                                        <p:cTn id="12" dur="10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E802DC-C4B0-4335-99AF-BDADADB15ED7}"/>
              </a:ext>
            </a:extLst>
          </p:cNvPr>
          <p:cNvSpPr>
            <a:spLocks noGrp="1"/>
          </p:cNvSpPr>
          <p:nvPr>
            <p:ph type="title"/>
          </p:nvPr>
        </p:nvSpPr>
        <p:spPr>
          <a:xfrm>
            <a:off x="838200" y="0"/>
            <a:ext cx="10515600" cy="565317"/>
          </a:xfrm>
        </p:spPr>
        <p:txBody>
          <a:bodyPr>
            <a:normAutofit fontScale="90000"/>
          </a:bodyPr>
          <a:lstStyle/>
          <a:p>
            <a:pPr algn="ctr"/>
            <a:r>
              <a:rPr lang="en-US" b="1" dirty="0">
                <a:latin typeface="Times New Roman" panose="02020603050405020304" pitchFamily="18" charset="0"/>
                <a:cs typeface="Times New Roman" panose="02020603050405020304" pitchFamily="18" charset="0"/>
              </a:rPr>
              <a:t>Session 9: Quiz</a:t>
            </a:r>
            <a:endParaRPr lang="en-GB"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9DBCA23D-633B-4CA6-991F-8DF4891F1B2A}"/>
              </a:ext>
            </a:extLst>
          </p:cNvPr>
          <p:cNvSpPr>
            <a:spLocks noGrp="1"/>
          </p:cNvSpPr>
          <p:nvPr>
            <p:ph idx="1"/>
          </p:nvPr>
        </p:nvSpPr>
        <p:spPr>
          <a:xfrm>
            <a:off x="0" y="753978"/>
            <a:ext cx="12192000" cy="6104021"/>
          </a:xfrm>
        </p:spPr>
        <p:txBody>
          <a:bodyPr/>
          <a:lstStyle/>
          <a:p>
            <a:pPr marL="0" indent="0">
              <a:buNone/>
            </a:pPr>
            <a:endParaRPr lang="en-US" b="1" dirty="0">
              <a:latin typeface="Times New Roman" panose="02020603050405020304" pitchFamily="18" charset="0"/>
              <a:cs typeface="Times New Roman" panose="02020603050405020304" pitchFamily="18" charset="0"/>
            </a:endParaRPr>
          </a:p>
          <a:p>
            <a:pPr marL="0" indent="0">
              <a:buNone/>
            </a:pPr>
            <a:endParaRPr lang="en-US" b="1" dirty="0">
              <a:latin typeface="Times New Roman" panose="02020603050405020304" pitchFamily="18" charset="0"/>
              <a:cs typeface="Times New Roman" panose="02020603050405020304" pitchFamily="18" charset="0"/>
            </a:endParaRPr>
          </a:p>
          <a:p>
            <a:pPr marL="0" indent="0">
              <a:buNone/>
            </a:pPr>
            <a:r>
              <a:rPr lang="en-US" b="1" dirty="0">
                <a:latin typeface="Times New Roman" panose="02020603050405020304" pitchFamily="18" charset="0"/>
                <a:cs typeface="Times New Roman" panose="02020603050405020304" pitchFamily="18" charset="0"/>
              </a:rPr>
              <a:t>Q.4 </a:t>
            </a:r>
            <a:r>
              <a:rPr lang="en-GB" b="1" dirty="0">
                <a:latin typeface="Times New Roman" panose="02020603050405020304" pitchFamily="18" charset="0"/>
                <a:cs typeface="Times New Roman" panose="02020603050405020304" pitchFamily="18" charset="0"/>
              </a:rPr>
              <a:t>Collaboration with GPT allows faculty to:</a:t>
            </a:r>
            <a:br>
              <a:rPr lang="en-GB" dirty="0">
                <a:latin typeface="Times New Roman" panose="02020603050405020304" pitchFamily="18" charset="0"/>
                <a:cs typeface="Times New Roman" panose="02020603050405020304" pitchFamily="18" charset="0"/>
              </a:rPr>
            </a:br>
            <a:r>
              <a:rPr lang="en-GB" dirty="0">
                <a:latin typeface="Times New Roman" panose="02020603050405020304" pitchFamily="18" charset="0"/>
                <a:cs typeface="Times New Roman" panose="02020603050405020304" pitchFamily="18" charset="0"/>
              </a:rPr>
              <a:t>a) Work in isolation</a:t>
            </a:r>
            <a:br>
              <a:rPr lang="en-GB" dirty="0">
                <a:latin typeface="Times New Roman" panose="02020603050405020304" pitchFamily="18" charset="0"/>
                <a:cs typeface="Times New Roman" panose="02020603050405020304" pitchFamily="18" charset="0"/>
              </a:rPr>
            </a:br>
            <a:r>
              <a:rPr lang="en-GB" dirty="0">
                <a:latin typeface="Times New Roman" panose="02020603050405020304" pitchFamily="18" charset="0"/>
                <a:cs typeface="Times New Roman" panose="02020603050405020304" pitchFamily="18" charset="0"/>
              </a:rPr>
              <a:t>b) Share drafts &amp; tasks in real time</a:t>
            </a:r>
            <a:br>
              <a:rPr lang="en-GB" dirty="0">
                <a:latin typeface="Times New Roman" panose="02020603050405020304" pitchFamily="18" charset="0"/>
                <a:cs typeface="Times New Roman" panose="02020603050405020304" pitchFamily="18" charset="0"/>
              </a:rPr>
            </a:br>
            <a:r>
              <a:rPr lang="en-GB" dirty="0">
                <a:latin typeface="Times New Roman" panose="02020603050405020304" pitchFamily="18" charset="0"/>
                <a:cs typeface="Times New Roman" panose="02020603050405020304" pitchFamily="18" charset="0"/>
              </a:rPr>
              <a:t>c) Remove peer inputs</a:t>
            </a:r>
            <a:br>
              <a:rPr lang="en-GB" dirty="0">
                <a:latin typeface="Times New Roman" panose="02020603050405020304" pitchFamily="18" charset="0"/>
                <a:cs typeface="Times New Roman" panose="02020603050405020304" pitchFamily="18" charset="0"/>
              </a:rPr>
            </a:br>
            <a:r>
              <a:rPr lang="en-GB" dirty="0">
                <a:latin typeface="Times New Roman" panose="02020603050405020304" pitchFamily="18" charset="0"/>
                <a:cs typeface="Times New Roman" panose="02020603050405020304" pitchFamily="18" charset="0"/>
              </a:rPr>
              <a:t>d) Avoid standardization</a:t>
            </a:r>
          </a:p>
          <a:p>
            <a:pPr marL="0" indent="0">
              <a:buNone/>
            </a:pPr>
            <a:endParaRPr lang="en-GB" dirty="0">
              <a:latin typeface="Times New Roman" panose="02020603050405020304" pitchFamily="18" charset="0"/>
              <a:cs typeface="Times New Roman" panose="02020603050405020304" pitchFamily="18" charset="0"/>
            </a:endParaRPr>
          </a:p>
          <a:p>
            <a:pPr marL="0" indent="0">
              <a:buNone/>
            </a:pPr>
            <a:r>
              <a:rPr lang="en-GB" b="1" dirty="0">
                <a:latin typeface="Times New Roman" panose="02020603050405020304" pitchFamily="18" charset="0"/>
                <a:cs typeface="Times New Roman" panose="02020603050405020304" pitchFamily="18" charset="0"/>
              </a:rPr>
              <a:t>Answer: b</a:t>
            </a:r>
            <a:endParaRPr lang="en-GB"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14625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10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fade">
                                      <p:cBhvr>
                                        <p:cTn id="12" dur="10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E802DC-C4B0-4335-99AF-BDADADB15ED7}"/>
              </a:ext>
            </a:extLst>
          </p:cNvPr>
          <p:cNvSpPr>
            <a:spLocks noGrp="1"/>
          </p:cNvSpPr>
          <p:nvPr>
            <p:ph type="title"/>
          </p:nvPr>
        </p:nvSpPr>
        <p:spPr>
          <a:xfrm>
            <a:off x="838200" y="0"/>
            <a:ext cx="10515600" cy="565317"/>
          </a:xfrm>
        </p:spPr>
        <p:txBody>
          <a:bodyPr>
            <a:normAutofit fontScale="90000"/>
          </a:bodyPr>
          <a:lstStyle/>
          <a:p>
            <a:pPr algn="ctr"/>
            <a:r>
              <a:rPr lang="en-US" b="1" dirty="0">
                <a:latin typeface="Times New Roman" panose="02020603050405020304" pitchFamily="18" charset="0"/>
                <a:cs typeface="Times New Roman" panose="02020603050405020304" pitchFamily="18" charset="0"/>
              </a:rPr>
              <a:t>Session 9: Quiz</a:t>
            </a:r>
            <a:endParaRPr lang="en-GB"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9DBCA23D-633B-4CA6-991F-8DF4891F1B2A}"/>
              </a:ext>
            </a:extLst>
          </p:cNvPr>
          <p:cNvSpPr>
            <a:spLocks noGrp="1"/>
          </p:cNvSpPr>
          <p:nvPr>
            <p:ph idx="1"/>
          </p:nvPr>
        </p:nvSpPr>
        <p:spPr>
          <a:xfrm>
            <a:off x="0" y="753978"/>
            <a:ext cx="12192000" cy="6104021"/>
          </a:xfrm>
        </p:spPr>
        <p:txBody>
          <a:bodyPr/>
          <a:lstStyle/>
          <a:p>
            <a:pPr marL="0" indent="0">
              <a:buNone/>
            </a:pPr>
            <a:endParaRPr lang="en-US" b="1" dirty="0">
              <a:latin typeface="Times New Roman" panose="02020603050405020304" pitchFamily="18" charset="0"/>
              <a:cs typeface="Times New Roman" panose="02020603050405020304" pitchFamily="18" charset="0"/>
            </a:endParaRPr>
          </a:p>
          <a:p>
            <a:pPr marL="0" indent="0">
              <a:buNone/>
            </a:pPr>
            <a:endParaRPr lang="en-US" b="1" dirty="0">
              <a:latin typeface="Times New Roman" panose="02020603050405020304" pitchFamily="18" charset="0"/>
              <a:cs typeface="Times New Roman" panose="02020603050405020304" pitchFamily="18" charset="0"/>
            </a:endParaRPr>
          </a:p>
          <a:p>
            <a:pPr marL="0" indent="0">
              <a:buNone/>
            </a:pPr>
            <a:r>
              <a:rPr lang="en-US" b="1" dirty="0">
                <a:latin typeface="Times New Roman" panose="02020603050405020304" pitchFamily="18" charset="0"/>
                <a:cs typeface="Times New Roman" panose="02020603050405020304" pitchFamily="18" charset="0"/>
              </a:rPr>
              <a:t>Q.5 </a:t>
            </a:r>
            <a:r>
              <a:rPr lang="en-GB" b="1" dirty="0">
                <a:latin typeface="Times New Roman" panose="02020603050405020304" pitchFamily="18" charset="0"/>
                <a:cs typeface="Times New Roman" panose="02020603050405020304" pitchFamily="18" charset="0"/>
              </a:rPr>
              <a:t>What is the biggest benefit of using GPT in unit design?</a:t>
            </a:r>
            <a:br>
              <a:rPr lang="en-GB" dirty="0">
                <a:latin typeface="Times New Roman" panose="02020603050405020304" pitchFamily="18" charset="0"/>
                <a:cs typeface="Times New Roman" panose="02020603050405020304" pitchFamily="18" charset="0"/>
              </a:rPr>
            </a:br>
            <a:r>
              <a:rPr lang="en-GB" dirty="0">
                <a:latin typeface="Times New Roman" panose="02020603050405020304" pitchFamily="18" charset="0"/>
                <a:cs typeface="Times New Roman" panose="02020603050405020304" pitchFamily="18" charset="0"/>
              </a:rPr>
              <a:t>a) Manual workload increases</a:t>
            </a:r>
            <a:br>
              <a:rPr lang="en-GB" dirty="0">
                <a:latin typeface="Times New Roman" panose="02020603050405020304" pitchFamily="18" charset="0"/>
                <a:cs typeface="Times New Roman" panose="02020603050405020304" pitchFamily="18" charset="0"/>
              </a:rPr>
            </a:br>
            <a:r>
              <a:rPr lang="en-GB" dirty="0">
                <a:latin typeface="Times New Roman" panose="02020603050405020304" pitchFamily="18" charset="0"/>
                <a:cs typeface="Times New Roman" panose="02020603050405020304" pitchFamily="18" charset="0"/>
              </a:rPr>
              <a:t>b) Inconsistency in materials</a:t>
            </a:r>
            <a:br>
              <a:rPr lang="en-GB" dirty="0">
                <a:latin typeface="Times New Roman" panose="02020603050405020304" pitchFamily="18" charset="0"/>
                <a:cs typeface="Times New Roman" panose="02020603050405020304" pitchFamily="18" charset="0"/>
              </a:rPr>
            </a:br>
            <a:r>
              <a:rPr lang="en-GB" dirty="0">
                <a:latin typeface="Times New Roman" panose="02020603050405020304" pitchFamily="18" charset="0"/>
                <a:cs typeface="Times New Roman" panose="02020603050405020304" pitchFamily="18" charset="0"/>
              </a:rPr>
              <a:t>c) Saves time and ensures efficiency</a:t>
            </a:r>
            <a:br>
              <a:rPr lang="en-GB" dirty="0">
                <a:latin typeface="Times New Roman" panose="02020603050405020304" pitchFamily="18" charset="0"/>
                <a:cs typeface="Times New Roman" panose="02020603050405020304" pitchFamily="18" charset="0"/>
              </a:rPr>
            </a:br>
            <a:r>
              <a:rPr lang="en-GB" dirty="0">
                <a:latin typeface="Times New Roman" panose="02020603050405020304" pitchFamily="18" charset="0"/>
                <a:cs typeface="Times New Roman" panose="02020603050405020304" pitchFamily="18" charset="0"/>
              </a:rPr>
              <a:t>d) Restricts collaboration</a:t>
            </a:r>
          </a:p>
          <a:p>
            <a:pPr marL="0" indent="0">
              <a:buNone/>
            </a:pPr>
            <a:endParaRPr lang="en-GB" dirty="0">
              <a:latin typeface="Times New Roman" panose="02020603050405020304" pitchFamily="18" charset="0"/>
              <a:cs typeface="Times New Roman" panose="02020603050405020304" pitchFamily="18" charset="0"/>
            </a:endParaRPr>
          </a:p>
          <a:p>
            <a:pPr marL="0" indent="0">
              <a:buNone/>
            </a:pPr>
            <a:r>
              <a:rPr lang="en-GB" b="1" dirty="0">
                <a:latin typeface="Times New Roman" panose="02020603050405020304" pitchFamily="18" charset="0"/>
                <a:cs typeface="Times New Roman" panose="02020603050405020304" pitchFamily="18" charset="0"/>
              </a:rPr>
              <a:t>Answer: c</a:t>
            </a:r>
            <a:endParaRPr lang="en-GB"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11568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10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fade">
                                      <p:cBhvr>
                                        <p:cTn id="12" dur="10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758D9A-B38E-400B-89E8-26F08B04EBF8}"/>
              </a:ext>
            </a:extLst>
          </p:cNvPr>
          <p:cNvSpPr>
            <a:spLocks noGrp="1"/>
          </p:cNvSpPr>
          <p:nvPr>
            <p:ph type="title"/>
          </p:nvPr>
        </p:nvSpPr>
        <p:spPr>
          <a:xfrm>
            <a:off x="838200" y="2103437"/>
            <a:ext cx="10515600" cy="1325563"/>
          </a:xfrm>
        </p:spPr>
        <p:txBody>
          <a:bodyPr/>
          <a:lstStyle/>
          <a:p>
            <a:pPr algn="ctr"/>
            <a:r>
              <a:rPr lang="en-US" b="1" dirty="0">
                <a:latin typeface="Times New Roman" panose="02020603050405020304" pitchFamily="18" charset="0"/>
                <a:cs typeface="Times New Roman" panose="02020603050405020304" pitchFamily="18" charset="0"/>
              </a:rPr>
              <a:t>Session 10: </a:t>
            </a:r>
            <a:r>
              <a:rPr lang="en-IN" b="1" dirty="0">
                <a:latin typeface="Times New Roman" panose="02020603050405020304" pitchFamily="18" charset="0"/>
                <a:cs typeface="Times New Roman" panose="02020603050405020304" pitchFamily="18" charset="0"/>
              </a:rPr>
              <a:t>Showcase &amp; Feedback</a:t>
            </a:r>
            <a:endParaRPr lang="en-GB"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8145257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22F1F19-38C8-48DE-872F-C53BD5F7B13E}"/>
              </a:ext>
            </a:extLst>
          </p:cNvPr>
          <p:cNvSpPr>
            <a:spLocks noGrp="1"/>
          </p:cNvSpPr>
          <p:nvPr>
            <p:ph idx="1"/>
          </p:nvPr>
        </p:nvSpPr>
        <p:spPr>
          <a:xfrm>
            <a:off x="0" y="0"/>
            <a:ext cx="10318376" cy="788894"/>
          </a:xfrm>
        </p:spPr>
        <p:txBody>
          <a:bodyPr>
            <a:normAutofit fontScale="92500"/>
          </a:bodyPr>
          <a:lstStyle/>
          <a:p>
            <a:pPr marL="0" indent="0" algn="ctr">
              <a:buNone/>
            </a:pPr>
            <a:r>
              <a:rPr lang="en-IN" sz="3200" b="1" dirty="0">
                <a:latin typeface="Times New Roman" panose="02020603050405020304" pitchFamily="18" charset="0"/>
                <a:cs typeface="Times New Roman" panose="02020603050405020304" pitchFamily="18" charset="0"/>
              </a:rPr>
              <a:t> Peer-to-Peer review of designed units using feedback rubrics</a:t>
            </a:r>
            <a:endParaRPr lang="en-GB" sz="3200" b="1" dirty="0">
              <a:latin typeface="Times New Roman" panose="02020603050405020304" pitchFamily="18" charset="0"/>
              <a:cs typeface="Times New Roman" panose="02020603050405020304" pitchFamily="18" charset="0"/>
            </a:endParaRPr>
          </a:p>
        </p:txBody>
      </p:sp>
      <p:sp>
        <p:nvSpPr>
          <p:cNvPr id="6" name="Rectangle 5">
            <a:extLst>
              <a:ext uri="{FF2B5EF4-FFF2-40B4-BE49-F238E27FC236}">
                <a16:creationId xmlns:a16="http://schemas.microsoft.com/office/drawing/2014/main" id="{36C71240-F318-4200-BEA4-9A8FB11D8937}"/>
              </a:ext>
            </a:extLst>
          </p:cNvPr>
          <p:cNvSpPr/>
          <p:nvPr/>
        </p:nvSpPr>
        <p:spPr>
          <a:xfrm>
            <a:off x="0" y="645930"/>
            <a:ext cx="6550191" cy="1569660"/>
          </a:xfrm>
          <a:prstGeom prst="rect">
            <a:avLst/>
          </a:prstGeom>
        </p:spPr>
        <p:txBody>
          <a:bodyPr wrap="none">
            <a:spAutoFit/>
          </a:bodyPr>
          <a:lstStyle/>
          <a:p>
            <a:pPr marL="285750" indent="-285750">
              <a:buFont typeface="Arial" panose="020B0604020202020204" pitchFamily="34" charset="0"/>
              <a:buChar char="•"/>
            </a:pPr>
            <a:r>
              <a:rPr lang="en-GB" sz="2400" dirty="0">
                <a:latin typeface="Times New Roman" panose="02020603050405020304" pitchFamily="18" charset="0"/>
                <a:cs typeface="Times New Roman" panose="02020603050405020304" pitchFamily="18" charset="0"/>
              </a:rPr>
              <a:t>Peer review promotes collaborative improvement</a:t>
            </a:r>
          </a:p>
          <a:p>
            <a:pPr marL="285750" indent="-285750">
              <a:buFont typeface="Arial" panose="020B0604020202020204" pitchFamily="34" charset="0"/>
              <a:buChar char="•"/>
            </a:pPr>
            <a:r>
              <a:rPr lang="en-GB" sz="2400" dirty="0">
                <a:latin typeface="Times New Roman" panose="02020603050405020304" pitchFamily="18" charset="0"/>
                <a:cs typeface="Times New Roman" panose="02020603050405020304" pitchFamily="18" charset="0"/>
              </a:rPr>
              <a:t>Helps identify strengths &amp; gaps in unit design</a:t>
            </a:r>
          </a:p>
          <a:p>
            <a:pPr marL="285750" indent="-285750">
              <a:buFont typeface="Arial" panose="020B0604020202020204" pitchFamily="34" charset="0"/>
              <a:buChar char="•"/>
            </a:pPr>
            <a:r>
              <a:rPr lang="en-GB" sz="2400" dirty="0">
                <a:latin typeface="Times New Roman" panose="02020603050405020304" pitchFamily="18" charset="0"/>
                <a:cs typeface="Times New Roman" panose="02020603050405020304" pitchFamily="18" charset="0"/>
              </a:rPr>
              <a:t>Builds reflective and critical teaching skills</a:t>
            </a:r>
          </a:p>
          <a:p>
            <a:pPr marL="285750" indent="-285750">
              <a:buFont typeface="Arial" panose="020B0604020202020204" pitchFamily="34" charset="0"/>
              <a:buChar char="•"/>
            </a:pPr>
            <a:r>
              <a:rPr lang="en-GB" sz="2400" dirty="0">
                <a:latin typeface="Times New Roman" panose="02020603050405020304" pitchFamily="18" charset="0"/>
                <a:cs typeface="Times New Roman" panose="02020603050405020304" pitchFamily="18" charset="0"/>
              </a:rPr>
              <a:t>Rubrics ensure fairness and consistency</a:t>
            </a:r>
          </a:p>
        </p:txBody>
      </p:sp>
      <p:pic>
        <p:nvPicPr>
          <p:cNvPr id="8" name="Picture 7">
            <a:extLst>
              <a:ext uri="{FF2B5EF4-FFF2-40B4-BE49-F238E27FC236}">
                <a16:creationId xmlns:a16="http://schemas.microsoft.com/office/drawing/2014/main" id="{9E75C41C-849A-4558-85F2-D15507805DB7}"/>
              </a:ext>
            </a:extLst>
          </p:cNvPr>
          <p:cNvPicPr>
            <a:picLocks noChangeAspect="1"/>
          </p:cNvPicPr>
          <p:nvPr/>
        </p:nvPicPr>
        <p:blipFill rotWithShape="1">
          <a:blip r:embed="rId2">
            <a:extLst>
              <a:ext uri="{28A0092B-C50C-407E-A947-70E740481C1C}">
                <a14:useLocalDpi xmlns:a14="http://schemas.microsoft.com/office/drawing/2010/main" val="0"/>
              </a:ext>
            </a:extLst>
          </a:blip>
          <a:srcRect t="21754"/>
          <a:stretch/>
        </p:blipFill>
        <p:spPr>
          <a:xfrm>
            <a:off x="5470359" y="1598611"/>
            <a:ext cx="6721642" cy="5259390"/>
          </a:xfrm>
          <a:prstGeom prst="rect">
            <a:avLst/>
          </a:prstGeom>
        </p:spPr>
      </p:pic>
    </p:spTree>
    <p:extLst>
      <p:ext uri="{BB962C8B-B14F-4D97-AF65-F5344CB8AC3E}">
        <p14:creationId xmlns:p14="http://schemas.microsoft.com/office/powerpoint/2010/main" val="398757978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22F1F19-38C8-48DE-872F-C53BD5F7B13E}"/>
              </a:ext>
            </a:extLst>
          </p:cNvPr>
          <p:cNvSpPr>
            <a:spLocks noGrp="1"/>
          </p:cNvSpPr>
          <p:nvPr>
            <p:ph idx="1"/>
          </p:nvPr>
        </p:nvSpPr>
        <p:spPr>
          <a:xfrm>
            <a:off x="0" y="113338"/>
            <a:ext cx="12192000" cy="512303"/>
          </a:xfrm>
        </p:spPr>
        <p:txBody>
          <a:bodyPr>
            <a:normAutofit lnSpcReduction="10000"/>
          </a:bodyPr>
          <a:lstStyle/>
          <a:p>
            <a:pPr marL="0" indent="0" algn="ctr">
              <a:buNone/>
            </a:pPr>
            <a:r>
              <a:rPr lang="en-IN" sz="3200" b="1" dirty="0">
                <a:latin typeface="Times New Roman" panose="02020603050405020304" pitchFamily="18" charset="0"/>
                <a:cs typeface="Times New Roman" panose="02020603050405020304" pitchFamily="18" charset="0"/>
              </a:rPr>
              <a:t>Sharing ideas and best practices</a:t>
            </a:r>
            <a:endParaRPr lang="en-US" sz="3600" b="1" dirty="0">
              <a:latin typeface="Times New Roman" panose="02020603050405020304" pitchFamily="18" charset="0"/>
              <a:cs typeface="Times New Roman" panose="02020603050405020304" pitchFamily="18" charset="0"/>
            </a:endParaRPr>
          </a:p>
        </p:txBody>
      </p:sp>
      <p:sp>
        <p:nvSpPr>
          <p:cNvPr id="6" name="Rectangle 5">
            <a:extLst>
              <a:ext uri="{FF2B5EF4-FFF2-40B4-BE49-F238E27FC236}">
                <a16:creationId xmlns:a16="http://schemas.microsoft.com/office/drawing/2014/main" id="{C4684954-0A17-4E96-A7A8-DA0C46ADE814}"/>
              </a:ext>
            </a:extLst>
          </p:cNvPr>
          <p:cNvSpPr/>
          <p:nvPr/>
        </p:nvSpPr>
        <p:spPr>
          <a:xfrm>
            <a:off x="0" y="773849"/>
            <a:ext cx="5493812" cy="1569660"/>
          </a:xfrm>
          <a:prstGeom prst="rect">
            <a:avLst/>
          </a:prstGeom>
        </p:spPr>
        <p:txBody>
          <a:bodyPr wrap="none">
            <a:spAutoFit/>
          </a:bodyPr>
          <a:lstStyle/>
          <a:p>
            <a:pPr marL="285750" indent="-285750" algn="just">
              <a:buFont typeface="Arial" panose="020B0604020202020204" pitchFamily="34" charset="0"/>
              <a:buChar char="•"/>
            </a:pPr>
            <a:r>
              <a:rPr lang="en-GB" sz="2400" dirty="0">
                <a:latin typeface="Times New Roman" panose="02020603050405020304" pitchFamily="18" charset="0"/>
                <a:cs typeface="Times New Roman" panose="02020603050405020304" pitchFamily="18" charset="0"/>
              </a:rPr>
              <a:t>Exchange of innovative teaching ideas</a:t>
            </a:r>
          </a:p>
          <a:p>
            <a:pPr marL="285750" indent="-285750" algn="just">
              <a:buFont typeface="Arial" panose="020B0604020202020204" pitchFamily="34" charset="0"/>
              <a:buChar char="•"/>
            </a:pPr>
            <a:r>
              <a:rPr lang="en-GB" sz="2400" dirty="0">
                <a:latin typeface="Times New Roman" panose="02020603050405020304" pitchFamily="18" charset="0"/>
                <a:cs typeface="Times New Roman" panose="02020603050405020304" pitchFamily="18" charset="0"/>
              </a:rPr>
              <a:t>Learn from real classroom practices</a:t>
            </a:r>
          </a:p>
          <a:p>
            <a:pPr marL="285750" indent="-285750" algn="just">
              <a:buFont typeface="Arial" panose="020B0604020202020204" pitchFamily="34" charset="0"/>
              <a:buChar char="•"/>
            </a:pPr>
            <a:r>
              <a:rPr lang="en-GB" sz="2400" dirty="0">
                <a:latin typeface="Times New Roman" panose="02020603050405020304" pitchFamily="18" charset="0"/>
                <a:cs typeface="Times New Roman" panose="02020603050405020304" pitchFamily="18" charset="0"/>
              </a:rPr>
              <a:t>Build collective wisdom through sharing</a:t>
            </a:r>
          </a:p>
          <a:p>
            <a:pPr marL="285750" indent="-285750" algn="just">
              <a:buFont typeface="Arial" panose="020B0604020202020204" pitchFamily="34" charset="0"/>
              <a:buChar char="•"/>
            </a:pPr>
            <a:r>
              <a:rPr lang="en-GB" sz="2400" dirty="0">
                <a:latin typeface="Times New Roman" panose="02020603050405020304" pitchFamily="18" charset="0"/>
                <a:cs typeface="Times New Roman" panose="02020603050405020304" pitchFamily="18" charset="0"/>
              </a:rPr>
              <a:t>Foster collaboration for better outcomes</a:t>
            </a:r>
          </a:p>
        </p:txBody>
      </p:sp>
      <p:pic>
        <p:nvPicPr>
          <p:cNvPr id="10" name="Picture 9">
            <a:extLst>
              <a:ext uri="{FF2B5EF4-FFF2-40B4-BE49-F238E27FC236}">
                <a16:creationId xmlns:a16="http://schemas.microsoft.com/office/drawing/2014/main" id="{9BDAE0E7-85EB-44B3-96CA-40C672359711}"/>
              </a:ext>
            </a:extLst>
          </p:cNvPr>
          <p:cNvPicPr>
            <a:picLocks noChangeAspect="1"/>
          </p:cNvPicPr>
          <p:nvPr/>
        </p:nvPicPr>
        <p:blipFill rotWithShape="1">
          <a:blip r:embed="rId2">
            <a:extLst>
              <a:ext uri="{28A0092B-C50C-407E-A947-70E740481C1C}">
                <a14:useLocalDpi xmlns:a14="http://schemas.microsoft.com/office/drawing/2010/main" val="0"/>
              </a:ext>
            </a:extLst>
          </a:blip>
          <a:srcRect t="18479"/>
          <a:stretch/>
        </p:blipFill>
        <p:spPr>
          <a:xfrm>
            <a:off x="3930316" y="2392758"/>
            <a:ext cx="8216172" cy="4465242"/>
          </a:xfrm>
          <a:prstGeom prst="rect">
            <a:avLst/>
          </a:prstGeom>
        </p:spPr>
      </p:pic>
    </p:spTree>
    <p:extLst>
      <p:ext uri="{BB962C8B-B14F-4D97-AF65-F5344CB8AC3E}">
        <p14:creationId xmlns:p14="http://schemas.microsoft.com/office/powerpoint/2010/main" val="7962161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3EBD93C-58C4-451B-901A-F83C3300E1E8}"/>
              </a:ext>
            </a:extLst>
          </p:cNvPr>
          <p:cNvSpPr>
            <a:spLocks noGrp="1"/>
          </p:cNvSpPr>
          <p:nvPr>
            <p:ph idx="1"/>
          </p:nvPr>
        </p:nvSpPr>
        <p:spPr>
          <a:xfrm>
            <a:off x="0" y="0"/>
            <a:ext cx="12191999" cy="625642"/>
          </a:xfrm>
        </p:spPr>
        <p:txBody>
          <a:bodyPr>
            <a:normAutofit/>
          </a:bodyPr>
          <a:lstStyle/>
          <a:p>
            <a:pPr marL="0" indent="0" algn="ctr">
              <a:buNone/>
            </a:pPr>
            <a:r>
              <a:rPr lang="en-GB" sz="3600" b="1" dirty="0">
                <a:latin typeface="Times New Roman" panose="02020603050405020304" pitchFamily="18" charset="0"/>
                <a:cs typeface="Times New Roman" panose="02020603050405020304" pitchFamily="18" charset="0"/>
              </a:rPr>
              <a:t>Case Study: AI-Powered Course Design</a:t>
            </a:r>
            <a:endParaRPr lang="en-GB" b="1" dirty="0">
              <a:latin typeface="Times New Roman" panose="02020603050405020304" pitchFamily="18" charset="0"/>
              <a:cs typeface="Times New Roman" panose="02020603050405020304" pitchFamily="18" charset="0"/>
            </a:endParaRPr>
          </a:p>
        </p:txBody>
      </p:sp>
      <p:sp>
        <p:nvSpPr>
          <p:cNvPr id="2" name="Rectangle 1">
            <a:extLst>
              <a:ext uri="{FF2B5EF4-FFF2-40B4-BE49-F238E27FC236}">
                <a16:creationId xmlns:a16="http://schemas.microsoft.com/office/drawing/2014/main" id="{257AE3D3-F67D-49FC-8DD7-8B07484D40D8}"/>
              </a:ext>
            </a:extLst>
          </p:cNvPr>
          <p:cNvSpPr/>
          <p:nvPr/>
        </p:nvSpPr>
        <p:spPr>
          <a:xfrm>
            <a:off x="0" y="625642"/>
            <a:ext cx="10428496" cy="830997"/>
          </a:xfrm>
          <a:prstGeom prst="rect">
            <a:avLst/>
          </a:prstGeom>
        </p:spPr>
        <p:txBody>
          <a:bodyPr wrap="none">
            <a:spAutoFit/>
          </a:bodyPr>
          <a:lstStyle/>
          <a:p>
            <a:pPr marL="285750" indent="-285750">
              <a:buFont typeface="Arial" panose="020B0604020202020204" pitchFamily="34" charset="0"/>
              <a:buChar char="•"/>
            </a:pPr>
            <a:r>
              <a:rPr lang="en-GB" sz="2400" dirty="0">
                <a:latin typeface="Times New Roman" panose="02020603050405020304" pitchFamily="18" charset="0"/>
                <a:cs typeface="Times New Roman" panose="02020603050405020304" pitchFamily="18" charset="0"/>
              </a:rPr>
              <a:t>Updates syllabus in minutes, Adapts to student needs</a:t>
            </a:r>
          </a:p>
          <a:p>
            <a:pPr marL="285750" indent="-285750">
              <a:buFont typeface="Arial" panose="020B0604020202020204" pitchFamily="34" charset="0"/>
              <a:buChar char="•"/>
            </a:pPr>
            <a:r>
              <a:rPr lang="en-GB" sz="2400" dirty="0">
                <a:latin typeface="Times New Roman" panose="02020603050405020304" pitchFamily="18" charset="0"/>
                <a:cs typeface="Times New Roman" panose="02020603050405020304" pitchFamily="18" charset="0"/>
              </a:rPr>
              <a:t>Creates unit plans automatically, Reduces admin work → more teaching focus</a:t>
            </a:r>
          </a:p>
        </p:txBody>
      </p:sp>
      <p:pic>
        <p:nvPicPr>
          <p:cNvPr id="6" name="Picture 5">
            <a:extLst>
              <a:ext uri="{FF2B5EF4-FFF2-40B4-BE49-F238E27FC236}">
                <a16:creationId xmlns:a16="http://schemas.microsoft.com/office/drawing/2014/main" id="{AB5A6653-0025-41EF-977D-2E1461D2FD20}"/>
              </a:ext>
            </a:extLst>
          </p:cNvPr>
          <p:cNvPicPr>
            <a:picLocks noChangeAspect="1"/>
          </p:cNvPicPr>
          <p:nvPr/>
        </p:nvPicPr>
        <p:blipFill rotWithShape="1">
          <a:blip r:embed="rId2">
            <a:extLst>
              <a:ext uri="{28A0092B-C50C-407E-A947-70E740481C1C}">
                <a14:useLocalDpi xmlns:a14="http://schemas.microsoft.com/office/drawing/2010/main" val="0"/>
              </a:ext>
            </a:extLst>
          </a:blip>
          <a:srcRect t="16374"/>
          <a:stretch/>
        </p:blipFill>
        <p:spPr>
          <a:xfrm>
            <a:off x="2717130" y="1575714"/>
            <a:ext cx="9474869" cy="5282286"/>
          </a:xfrm>
          <a:prstGeom prst="rect">
            <a:avLst/>
          </a:prstGeom>
        </p:spPr>
      </p:pic>
    </p:spTree>
    <p:extLst>
      <p:ext uri="{BB962C8B-B14F-4D97-AF65-F5344CB8AC3E}">
        <p14:creationId xmlns:p14="http://schemas.microsoft.com/office/powerpoint/2010/main" val="398179739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22F1F19-38C8-48DE-872F-C53BD5F7B13E}"/>
              </a:ext>
            </a:extLst>
          </p:cNvPr>
          <p:cNvSpPr>
            <a:spLocks noGrp="1"/>
          </p:cNvSpPr>
          <p:nvPr>
            <p:ph idx="1"/>
          </p:nvPr>
        </p:nvSpPr>
        <p:spPr>
          <a:xfrm>
            <a:off x="0" y="129381"/>
            <a:ext cx="12192000" cy="432093"/>
          </a:xfrm>
        </p:spPr>
        <p:txBody>
          <a:bodyPr>
            <a:normAutofit fontScale="92500" lnSpcReduction="10000"/>
          </a:bodyPr>
          <a:lstStyle/>
          <a:p>
            <a:pPr marL="0" indent="0" algn="ctr">
              <a:buNone/>
            </a:pPr>
            <a:r>
              <a:rPr lang="en-IN" b="1" dirty="0">
                <a:latin typeface="Times New Roman" panose="02020603050405020304" pitchFamily="18" charset="0"/>
                <a:cs typeface="Times New Roman" panose="02020603050405020304" pitchFamily="18" charset="0"/>
              </a:rPr>
              <a:t>Refining outputs based on feedback</a:t>
            </a:r>
            <a:endParaRPr lang="en-US" sz="3200" b="1" dirty="0">
              <a:latin typeface="Times New Roman" panose="02020603050405020304" pitchFamily="18" charset="0"/>
              <a:cs typeface="Times New Roman" panose="02020603050405020304" pitchFamily="18" charset="0"/>
            </a:endParaRPr>
          </a:p>
        </p:txBody>
      </p:sp>
      <p:sp>
        <p:nvSpPr>
          <p:cNvPr id="6" name="Rectangle 5">
            <a:extLst>
              <a:ext uri="{FF2B5EF4-FFF2-40B4-BE49-F238E27FC236}">
                <a16:creationId xmlns:a16="http://schemas.microsoft.com/office/drawing/2014/main" id="{EB1C8602-C678-4734-8B89-4A77A030F86D}"/>
              </a:ext>
            </a:extLst>
          </p:cNvPr>
          <p:cNvSpPr/>
          <p:nvPr/>
        </p:nvSpPr>
        <p:spPr>
          <a:xfrm>
            <a:off x="48126" y="561474"/>
            <a:ext cx="6245621" cy="1569660"/>
          </a:xfrm>
          <a:prstGeom prst="rect">
            <a:avLst/>
          </a:prstGeom>
        </p:spPr>
        <p:txBody>
          <a:bodyPr wrap="none">
            <a:spAutoFit/>
          </a:bodyPr>
          <a:lstStyle/>
          <a:p>
            <a:pPr marL="285750" indent="-285750">
              <a:buFont typeface="Arial" panose="020B0604020202020204" pitchFamily="34" charset="0"/>
              <a:buChar char="•"/>
            </a:pPr>
            <a:r>
              <a:rPr lang="en-IN" sz="2400" dirty="0">
                <a:latin typeface="Times New Roman" panose="02020603050405020304" pitchFamily="18" charset="0"/>
                <a:ea typeface="Calibri" panose="020F0502020204030204" pitchFamily="34" charset="0"/>
                <a:cs typeface="Times New Roman" panose="02020603050405020304" pitchFamily="18" charset="0"/>
              </a:rPr>
              <a:t>Refining outputs based on feedback</a:t>
            </a:r>
          </a:p>
          <a:p>
            <a:pPr marL="285750" indent="-285750">
              <a:buFont typeface="Arial" panose="020B0604020202020204" pitchFamily="34" charset="0"/>
              <a:buChar char="•"/>
            </a:pPr>
            <a:r>
              <a:rPr lang="en-GB" sz="2400" dirty="0">
                <a:latin typeface="Times New Roman" panose="02020603050405020304" pitchFamily="18" charset="0"/>
                <a:cs typeface="Times New Roman" panose="02020603050405020304" pitchFamily="18" charset="0"/>
              </a:rPr>
              <a:t>Improve clarity, structure, and relevance</a:t>
            </a:r>
          </a:p>
          <a:p>
            <a:pPr marL="285750" indent="-285750">
              <a:buFont typeface="Arial" panose="020B0604020202020204" pitchFamily="34" charset="0"/>
              <a:buChar char="•"/>
            </a:pPr>
            <a:r>
              <a:rPr lang="en-GB" sz="2400" dirty="0">
                <a:latin typeface="Times New Roman" panose="02020603050405020304" pitchFamily="18" charset="0"/>
                <a:cs typeface="Times New Roman" panose="02020603050405020304" pitchFamily="18" charset="0"/>
              </a:rPr>
              <a:t>AI suggests quick edits and enhancements</a:t>
            </a:r>
          </a:p>
          <a:p>
            <a:pPr marL="285750" indent="-285750">
              <a:buFont typeface="Arial" panose="020B0604020202020204" pitchFamily="34" charset="0"/>
              <a:buChar char="•"/>
            </a:pPr>
            <a:r>
              <a:rPr lang="en-GB" sz="2400" dirty="0">
                <a:latin typeface="Times New Roman" panose="02020603050405020304" pitchFamily="18" charset="0"/>
                <a:cs typeface="Times New Roman" panose="02020603050405020304" pitchFamily="18" charset="0"/>
              </a:rPr>
              <a:t>Feedback loop builds continuous improvement</a:t>
            </a:r>
          </a:p>
        </p:txBody>
      </p:sp>
      <p:pic>
        <p:nvPicPr>
          <p:cNvPr id="8" name="Picture 7">
            <a:extLst>
              <a:ext uri="{FF2B5EF4-FFF2-40B4-BE49-F238E27FC236}">
                <a16:creationId xmlns:a16="http://schemas.microsoft.com/office/drawing/2014/main" id="{6CE7BCB9-E360-40A4-8075-F0A246E945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89095" y="2088147"/>
            <a:ext cx="7154779" cy="4769853"/>
          </a:xfrm>
          <a:prstGeom prst="rect">
            <a:avLst/>
          </a:prstGeom>
        </p:spPr>
      </p:pic>
    </p:spTree>
    <p:extLst>
      <p:ext uri="{BB962C8B-B14F-4D97-AF65-F5344CB8AC3E}">
        <p14:creationId xmlns:p14="http://schemas.microsoft.com/office/powerpoint/2010/main" val="416831231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C6A73423-28FA-4C7F-9B1E-92EF5DD35AA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3840" y="2470484"/>
            <a:ext cx="11931010" cy="3048000"/>
          </a:xfrm>
        </p:spPr>
      </p:pic>
    </p:spTree>
    <p:extLst>
      <p:ext uri="{BB962C8B-B14F-4D97-AF65-F5344CB8AC3E}">
        <p14:creationId xmlns:p14="http://schemas.microsoft.com/office/powerpoint/2010/main" val="384172448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B293EA6-535A-4FC0-98F2-C730623C24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3" name="Picture 2">
            <a:extLst>
              <a:ext uri="{FF2B5EF4-FFF2-40B4-BE49-F238E27FC236}">
                <a16:creationId xmlns:a16="http://schemas.microsoft.com/office/drawing/2014/main" id="{97ADA186-DEC3-41D8-9C22-C73A420C32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11446" y="0"/>
            <a:ext cx="2580554" cy="815788"/>
          </a:xfrm>
          <a:prstGeom prst="rect">
            <a:avLst/>
          </a:prstGeom>
        </p:spPr>
      </p:pic>
    </p:spTree>
    <p:extLst>
      <p:ext uri="{BB962C8B-B14F-4D97-AF65-F5344CB8AC3E}">
        <p14:creationId xmlns:p14="http://schemas.microsoft.com/office/powerpoint/2010/main" val="2043825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E802DC-C4B0-4335-99AF-BDADADB15ED7}"/>
              </a:ext>
            </a:extLst>
          </p:cNvPr>
          <p:cNvSpPr>
            <a:spLocks noGrp="1"/>
          </p:cNvSpPr>
          <p:nvPr>
            <p:ph type="title"/>
          </p:nvPr>
        </p:nvSpPr>
        <p:spPr>
          <a:xfrm>
            <a:off x="838200" y="0"/>
            <a:ext cx="10515600" cy="565317"/>
          </a:xfrm>
        </p:spPr>
        <p:txBody>
          <a:bodyPr>
            <a:normAutofit fontScale="90000"/>
          </a:bodyPr>
          <a:lstStyle/>
          <a:p>
            <a:pPr algn="ctr"/>
            <a:r>
              <a:rPr lang="en-US" b="1" dirty="0">
                <a:latin typeface="Times New Roman" panose="02020603050405020304" pitchFamily="18" charset="0"/>
                <a:cs typeface="Times New Roman" panose="02020603050405020304" pitchFamily="18" charset="0"/>
              </a:rPr>
              <a:t>Session 10: Quiz</a:t>
            </a:r>
            <a:endParaRPr lang="en-GB"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9DBCA23D-633B-4CA6-991F-8DF4891F1B2A}"/>
              </a:ext>
            </a:extLst>
          </p:cNvPr>
          <p:cNvSpPr>
            <a:spLocks noGrp="1"/>
          </p:cNvSpPr>
          <p:nvPr>
            <p:ph idx="1"/>
          </p:nvPr>
        </p:nvSpPr>
        <p:spPr>
          <a:xfrm>
            <a:off x="0" y="753978"/>
            <a:ext cx="12192000" cy="6104021"/>
          </a:xfrm>
        </p:spPr>
        <p:txBody>
          <a:bodyPr/>
          <a:lstStyle/>
          <a:p>
            <a:pPr marL="0" indent="0">
              <a:buNone/>
            </a:pPr>
            <a:endParaRPr lang="en-US" b="1" dirty="0">
              <a:latin typeface="Times New Roman" panose="02020603050405020304" pitchFamily="18" charset="0"/>
              <a:cs typeface="Times New Roman" panose="02020603050405020304" pitchFamily="18" charset="0"/>
            </a:endParaRPr>
          </a:p>
          <a:p>
            <a:pPr marL="0" indent="0">
              <a:buNone/>
            </a:pPr>
            <a:endParaRPr lang="en-US" b="1" dirty="0">
              <a:latin typeface="Times New Roman" panose="02020603050405020304" pitchFamily="18" charset="0"/>
              <a:cs typeface="Times New Roman" panose="02020603050405020304" pitchFamily="18" charset="0"/>
            </a:endParaRPr>
          </a:p>
          <a:p>
            <a:pPr marL="0" indent="0">
              <a:buNone/>
            </a:pPr>
            <a:r>
              <a:rPr lang="en-US" b="1" dirty="0">
                <a:latin typeface="Times New Roman" panose="02020603050405020304" pitchFamily="18" charset="0"/>
                <a:cs typeface="Times New Roman" panose="02020603050405020304" pitchFamily="18" charset="0"/>
              </a:rPr>
              <a:t>Q.1 </a:t>
            </a:r>
            <a:r>
              <a:rPr lang="en-GB" b="1" dirty="0">
                <a:latin typeface="Times New Roman" panose="02020603050405020304" pitchFamily="18" charset="0"/>
                <a:cs typeface="Times New Roman" panose="02020603050405020304" pitchFamily="18" charset="0"/>
              </a:rPr>
              <a:t>Peer-to-peer review in education mainly helps in:</a:t>
            </a:r>
            <a:br>
              <a:rPr lang="en-GB" dirty="0">
                <a:latin typeface="Times New Roman" panose="02020603050405020304" pitchFamily="18" charset="0"/>
                <a:cs typeface="Times New Roman" panose="02020603050405020304" pitchFamily="18" charset="0"/>
              </a:rPr>
            </a:br>
            <a:r>
              <a:rPr lang="en-GB" dirty="0">
                <a:latin typeface="Times New Roman" panose="02020603050405020304" pitchFamily="18" charset="0"/>
                <a:cs typeface="Times New Roman" panose="02020603050405020304" pitchFamily="18" charset="0"/>
              </a:rPr>
              <a:t>a) Competition among teachers</a:t>
            </a:r>
            <a:br>
              <a:rPr lang="en-GB" dirty="0">
                <a:latin typeface="Times New Roman" panose="02020603050405020304" pitchFamily="18" charset="0"/>
                <a:cs typeface="Times New Roman" panose="02020603050405020304" pitchFamily="18" charset="0"/>
              </a:rPr>
            </a:br>
            <a:r>
              <a:rPr lang="en-GB" dirty="0">
                <a:latin typeface="Times New Roman" panose="02020603050405020304" pitchFamily="18" charset="0"/>
                <a:cs typeface="Times New Roman" panose="02020603050405020304" pitchFamily="18" charset="0"/>
              </a:rPr>
              <a:t>b) Collaborative improvement of teaching units</a:t>
            </a:r>
            <a:br>
              <a:rPr lang="en-GB" dirty="0">
                <a:latin typeface="Times New Roman" panose="02020603050405020304" pitchFamily="18" charset="0"/>
                <a:cs typeface="Times New Roman" panose="02020603050405020304" pitchFamily="18" charset="0"/>
              </a:rPr>
            </a:br>
            <a:r>
              <a:rPr lang="en-GB" dirty="0">
                <a:latin typeface="Times New Roman" panose="02020603050405020304" pitchFamily="18" charset="0"/>
                <a:cs typeface="Times New Roman" panose="02020603050405020304" pitchFamily="18" charset="0"/>
              </a:rPr>
              <a:t>c) Avoiding teamwork</a:t>
            </a:r>
            <a:br>
              <a:rPr lang="en-GB" dirty="0">
                <a:latin typeface="Times New Roman" panose="02020603050405020304" pitchFamily="18" charset="0"/>
                <a:cs typeface="Times New Roman" panose="02020603050405020304" pitchFamily="18" charset="0"/>
              </a:rPr>
            </a:br>
            <a:r>
              <a:rPr lang="en-GB" dirty="0">
                <a:latin typeface="Times New Roman" panose="02020603050405020304" pitchFamily="18" charset="0"/>
                <a:cs typeface="Times New Roman" panose="02020603050405020304" pitchFamily="18" charset="0"/>
              </a:rPr>
              <a:t>d) Reducing communication</a:t>
            </a:r>
            <a:br>
              <a:rPr lang="en-GB" dirty="0"/>
            </a:br>
            <a:endParaRPr lang="en-GB" dirty="0">
              <a:latin typeface="Times New Roman" panose="02020603050405020304" pitchFamily="18" charset="0"/>
              <a:cs typeface="Times New Roman" panose="02020603050405020304" pitchFamily="18" charset="0"/>
            </a:endParaRPr>
          </a:p>
          <a:p>
            <a:pPr marL="0" indent="0">
              <a:buNone/>
            </a:pPr>
            <a:r>
              <a:rPr lang="en-GB" b="1" dirty="0">
                <a:latin typeface="Times New Roman" panose="02020603050405020304" pitchFamily="18" charset="0"/>
                <a:cs typeface="Times New Roman" panose="02020603050405020304" pitchFamily="18" charset="0"/>
              </a:rPr>
              <a:t>Answer: b</a:t>
            </a:r>
            <a:endParaRPr lang="en-GB"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32164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10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10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E802DC-C4B0-4335-99AF-BDADADB15ED7}"/>
              </a:ext>
            </a:extLst>
          </p:cNvPr>
          <p:cNvSpPr>
            <a:spLocks noGrp="1"/>
          </p:cNvSpPr>
          <p:nvPr>
            <p:ph type="title"/>
          </p:nvPr>
        </p:nvSpPr>
        <p:spPr>
          <a:xfrm>
            <a:off x="838200" y="0"/>
            <a:ext cx="10515600" cy="565317"/>
          </a:xfrm>
        </p:spPr>
        <p:txBody>
          <a:bodyPr>
            <a:normAutofit fontScale="90000"/>
          </a:bodyPr>
          <a:lstStyle/>
          <a:p>
            <a:pPr algn="ctr"/>
            <a:r>
              <a:rPr lang="en-US" b="1" dirty="0">
                <a:latin typeface="Times New Roman" panose="02020603050405020304" pitchFamily="18" charset="0"/>
                <a:cs typeface="Times New Roman" panose="02020603050405020304" pitchFamily="18" charset="0"/>
              </a:rPr>
              <a:t>Session 10: Quiz</a:t>
            </a:r>
            <a:endParaRPr lang="en-GB"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9DBCA23D-633B-4CA6-991F-8DF4891F1B2A}"/>
              </a:ext>
            </a:extLst>
          </p:cNvPr>
          <p:cNvSpPr>
            <a:spLocks noGrp="1"/>
          </p:cNvSpPr>
          <p:nvPr>
            <p:ph idx="1"/>
          </p:nvPr>
        </p:nvSpPr>
        <p:spPr>
          <a:xfrm>
            <a:off x="0" y="753978"/>
            <a:ext cx="12192000" cy="6104021"/>
          </a:xfrm>
        </p:spPr>
        <p:txBody>
          <a:bodyPr/>
          <a:lstStyle/>
          <a:p>
            <a:pPr marL="0" indent="0">
              <a:buNone/>
            </a:pPr>
            <a:endParaRPr lang="en-US" b="1" dirty="0">
              <a:latin typeface="Times New Roman" panose="02020603050405020304" pitchFamily="18" charset="0"/>
              <a:cs typeface="Times New Roman" panose="02020603050405020304" pitchFamily="18" charset="0"/>
            </a:endParaRPr>
          </a:p>
          <a:p>
            <a:pPr marL="0" indent="0">
              <a:buNone/>
            </a:pPr>
            <a:endParaRPr lang="en-US" b="1" dirty="0">
              <a:latin typeface="Times New Roman" panose="02020603050405020304" pitchFamily="18" charset="0"/>
              <a:cs typeface="Times New Roman" panose="02020603050405020304" pitchFamily="18" charset="0"/>
            </a:endParaRPr>
          </a:p>
          <a:p>
            <a:pPr marL="0" indent="0">
              <a:buNone/>
            </a:pPr>
            <a:r>
              <a:rPr lang="en-US" b="1" dirty="0">
                <a:latin typeface="Times New Roman" panose="02020603050405020304" pitchFamily="18" charset="0"/>
                <a:cs typeface="Times New Roman" panose="02020603050405020304" pitchFamily="18" charset="0"/>
              </a:rPr>
              <a:t>Q.2 </a:t>
            </a:r>
            <a:r>
              <a:rPr lang="en-GB" b="1" dirty="0">
                <a:latin typeface="Times New Roman" panose="02020603050405020304" pitchFamily="18" charset="0"/>
                <a:cs typeface="Times New Roman" panose="02020603050405020304" pitchFamily="18" charset="0"/>
              </a:rPr>
              <a:t>What is the role of feedback rubrics in peer review?</a:t>
            </a:r>
            <a:br>
              <a:rPr lang="en-GB" dirty="0">
                <a:latin typeface="Times New Roman" panose="02020603050405020304" pitchFamily="18" charset="0"/>
                <a:cs typeface="Times New Roman" panose="02020603050405020304" pitchFamily="18" charset="0"/>
              </a:rPr>
            </a:br>
            <a:r>
              <a:rPr lang="en-GB" dirty="0">
                <a:latin typeface="Times New Roman" panose="02020603050405020304" pitchFamily="18" charset="0"/>
                <a:cs typeface="Times New Roman" panose="02020603050405020304" pitchFamily="18" charset="0"/>
              </a:rPr>
              <a:t>a) Provide random comments</a:t>
            </a:r>
            <a:br>
              <a:rPr lang="en-GB" dirty="0">
                <a:latin typeface="Times New Roman" panose="02020603050405020304" pitchFamily="18" charset="0"/>
                <a:cs typeface="Times New Roman" panose="02020603050405020304" pitchFamily="18" charset="0"/>
              </a:rPr>
            </a:br>
            <a:r>
              <a:rPr lang="en-GB" dirty="0">
                <a:latin typeface="Times New Roman" panose="02020603050405020304" pitchFamily="18" charset="0"/>
                <a:cs typeface="Times New Roman" panose="02020603050405020304" pitchFamily="18" charset="0"/>
              </a:rPr>
              <a:t>b) Ensure fairness and consistency in evaluation</a:t>
            </a:r>
            <a:br>
              <a:rPr lang="en-GB" dirty="0">
                <a:latin typeface="Times New Roman" panose="02020603050405020304" pitchFamily="18" charset="0"/>
                <a:cs typeface="Times New Roman" panose="02020603050405020304" pitchFamily="18" charset="0"/>
              </a:rPr>
            </a:br>
            <a:r>
              <a:rPr lang="en-GB" dirty="0">
                <a:latin typeface="Times New Roman" panose="02020603050405020304" pitchFamily="18" charset="0"/>
                <a:cs typeface="Times New Roman" panose="02020603050405020304" pitchFamily="18" charset="0"/>
              </a:rPr>
              <a:t>c) Replace all human judgment</a:t>
            </a:r>
            <a:br>
              <a:rPr lang="en-GB" dirty="0">
                <a:latin typeface="Times New Roman" panose="02020603050405020304" pitchFamily="18" charset="0"/>
                <a:cs typeface="Times New Roman" panose="02020603050405020304" pitchFamily="18" charset="0"/>
              </a:rPr>
            </a:br>
            <a:r>
              <a:rPr lang="en-GB" dirty="0">
                <a:latin typeface="Times New Roman" panose="02020603050405020304" pitchFamily="18" charset="0"/>
                <a:cs typeface="Times New Roman" panose="02020603050405020304" pitchFamily="18" charset="0"/>
              </a:rPr>
              <a:t>d) Eliminate collaboration</a:t>
            </a:r>
          </a:p>
          <a:p>
            <a:pPr marL="0" indent="0">
              <a:buNone/>
            </a:pPr>
            <a:endParaRPr lang="en-GB" dirty="0">
              <a:latin typeface="Times New Roman" panose="02020603050405020304" pitchFamily="18" charset="0"/>
              <a:cs typeface="Times New Roman" panose="02020603050405020304" pitchFamily="18" charset="0"/>
            </a:endParaRPr>
          </a:p>
          <a:p>
            <a:pPr marL="0" indent="0">
              <a:buNone/>
            </a:pPr>
            <a:r>
              <a:rPr lang="en-GB" b="1" dirty="0">
                <a:latin typeface="Times New Roman" panose="02020603050405020304" pitchFamily="18" charset="0"/>
                <a:cs typeface="Times New Roman" panose="02020603050405020304" pitchFamily="18" charset="0"/>
              </a:rPr>
              <a:t>Answer: b</a:t>
            </a:r>
            <a:endParaRPr lang="en-GB"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6734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10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fade">
                                      <p:cBhvr>
                                        <p:cTn id="12" dur="10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E802DC-C4B0-4335-99AF-BDADADB15ED7}"/>
              </a:ext>
            </a:extLst>
          </p:cNvPr>
          <p:cNvSpPr>
            <a:spLocks noGrp="1"/>
          </p:cNvSpPr>
          <p:nvPr>
            <p:ph type="title"/>
          </p:nvPr>
        </p:nvSpPr>
        <p:spPr>
          <a:xfrm>
            <a:off x="838200" y="0"/>
            <a:ext cx="10515600" cy="565317"/>
          </a:xfrm>
        </p:spPr>
        <p:txBody>
          <a:bodyPr>
            <a:normAutofit fontScale="90000"/>
          </a:bodyPr>
          <a:lstStyle/>
          <a:p>
            <a:pPr algn="ctr"/>
            <a:r>
              <a:rPr lang="en-US" b="1" dirty="0">
                <a:latin typeface="Times New Roman" panose="02020603050405020304" pitchFamily="18" charset="0"/>
                <a:cs typeface="Times New Roman" panose="02020603050405020304" pitchFamily="18" charset="0"/>
              </a:rPr>
              <a:t>Session 10: Quiz</a:t>
            </a:r>
            <a:endParaRPr lang="en-GB"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9DBCA23D-633B-4CA6-991F-8DF4891F1B2A}"/>
              </a:ext>
            </a:extLst>
          </p:cNvPr>
          <p:cNvSpPr>
            <a:spLocks noGrp="1"/>
          </p:cNvSpPr>
          <p:nvPr>
            <p:ph idx="1"/>
          </p:nvPr>
        </p:nvSpPr>
        <p:spPr>
          <a:xfrm>
            <a:off x="0" y="753978"/>
            <a:ext cx="12192000" cy="6104021"/>
          </a:xfrm>
        </p:spPr>
        <p:txBody>
          <a:bodyPr/>
          <a:lstStyle/>
          <a:p>
            <a:pPr marL="0" indent="0">
              <a:buNone/>
            </a:pPr>
            <a:endParaRPr lang="en-US" b="1" dirty="0">
              <a:latin typeface="Times New Roman" panose="02020603050405020304" pitchFamily="18" charset="0"/>
              <a:cs typeface="Times New Roman" panose="02020603050405020304" pitchFamily="18" charset="0"/>
            </a:endParaRPr>
          </a:p>
          <a:p>
            <a:pPr marL="0" indent="0">
              <a:buNone/>
            </a:pPr>
            <a:endParaRPr lang="en-US" b="1" dirty="0">
              <a:latin typeface="Times New Roman" panose="02020603050405020304" pitchFamily="18" charset="0"/>
              <a:cs typeface="Times New Roman" panose="02020603050405020304" pitchFamily="18" charset="0"/>
            </a:endParaRPr>
          </a:p>
          <a:p>
            <a:pPr marL="0" indent="0">
              <a:buNone/>
            </a:pPr>
            <a:r>
              <a:rPr lang="en-US" b="1" dirty="0">
                <a:latin typeface="Times New Roman" panose="02020603050405020304" pitchFamily="18" charset="0"/>
                <a:cs typeface="Times New Roman" panose="02020603050405020304" pitchFamily="18" charset="0"/>
              </a:rPr>
              <a:t>Q.3 </a:t>
            </a:r>
            <a:r>
              <a:rPr lang="en-GB" b="1" dirty="0">
                <a:latin typeface="Times New Roman" panose="02020603050405020304" pitchFamily="18" charset="0"/>
                <a:cs typeface="Times New Roman" panose="02020603050405020304" pitchFamily="18" charset="0"/>
              </a:rPr>
              <a:t>Sharing best practices among faculty leads to:</a:t>
            </a:r>
            <a:br>
              <a:rPr lang="en-GB" dirty="0">
                <a:latin typeface="Times New Roman" panose="02020603050405020304" pitchFamily="18" charset="0"/>
                <a:cs typeface="Times New Roman" panose="02020603050405020304" pitchFamily="18" charset="0"/>
              </a:rPr>
            </a:br>
            <a:r>
              <a:rPr lang="en-GB" dirty="0">
                <a:latin typeface="Times New Roman" panose="02020603050405020304" pitchFamily="18" charset="0"/>
                <a:cs typeface="Times New Roman" panose="02020603050405020304" pitchFamily="18" charset="0"/>
              </a:rPr>
              <a:t>a) Isolation of ideas</a:t>
            </a:r>
            <a:br>
              <a:rPr lang="en-GB" dirty="0">
                <a:latin typeface="Times New Roman" panose="02020603050405020304" pitchFamily="18" charset="0"/>
                <a:cs typeface="Times New Roman" panose="02020603050405020304" pitchFamily="18" charset="0"/>
              </a:rPr>
            </a:br>
            <a:r>
              <a:rPr lang="en-GB" dirty="0">
                <a:latin typeface="Times New Roman" panose="02020603050405020304" pitchFamily="18" charset="0"/>
                <a:cs typeface="Times New Roman" panose="02020603050405020304" pitchFamily="18" charset="0"/>
              </a:rPr>
              <a:t>b) Collective improvement and cross-learning</a:t>
            </a:r>
            <a:br>
              <a:rPr lang="en-GB" dirty="0">
                <a:latin typeface="Times New Roman" panose="02020603050405020304" pitchFamily="18" charset="0"/>
                <a:cs typeface="Times New Roman" panose="02020603050405020304" pitchFamily="18" charset="0"/>
              </a:rPr>
            </a:br>
            <a:r>
              <a:rPr lang="en-GB" dirty="0">
                <a:latin typeface="Times New Roman" panose="02020603050405020304" pitchFamily="18" charset="0"/>
                <a:cs typeface="Times New Roman" panose="02020603050405020304" pitchFamily="18" charset="0"/>
              </a:rPr>
              <a:t>c) Reduced innovation</a:t>
            </a:r>
            <a:br>
              <a:rPr lang="en-GB" dirty="0">
                <a:latin typeface="Times New Roman" panose="02020603050405020304" pitchFamily="18" charset="0"/>
                <a:cs typeface="Times New Roman" panose="02020603050405020304" pitchFamily="18" charset="0"/>
              </a:rPr>
            </a:br>
            <a:r>
              <a:rPr lang="en-GB" dirty="0">
                <a:latin typeface="Times New Roman" panose="02020603050405020304" pitchFamily="18" charset="0"/>
                <a:cs typeface="Times New Roman" panose="02020603050405020304" pitchFamily="18" charset="0"/>
              </a:rPr>
              <a:t>d) Avoiding collaboration</a:t>
            </a:r>
          </a:p>
          <a:p>
            <a:pPr marL="0" indent="0">
              <a:buNone/>
            </a:pPr>
            <a:endParaRPr lang="en-GB" dirty="0">
              <a:latin typeface="Times New Roman" panose="02020603050405020304" pitchFamily="18" charset="0"/>
              <a:cs typeface="Times New Roman" panose="02020603050405020304" pitchFamily="18" charset="0"/>
            </a:endParaRPr>
          </a:p>
          <a:p>
            <a:pPr marL="0" indent="0">
              <a:buNone/>
            </a:pPr>
            <a:r>
              <a:rPr lang="en-GB" b="1" dirty="0">
                <a:latin typeface="Times New Roman" panose="02020603050405020304" pitchFamily="18" charset="0"/>
                <a:cs typeface="Times New Roman" panose="02020603050405020304" pitchFamily="18" charset="0"/>
              </a:rPr>
              <a:t>Answer: b</a:t>
            </a:r>
            <a:endParaRPr lang="en-GB"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37809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10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fade">
                                      <p:cBhvr>
                                        <p:cTn id="12" dur="10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E802DC-C4B0-4335-99AF-BDADADB15ED7}"/>
              </a:ext>
            </a:extLst>
          </p:cNvPr>
          <p:cNvSpPr>
            <a:spLocks noGrp="1"/>
          </p:cNvSpPr>
          <p:nvPr>
            <p:ph type="title"/>
          </p:nvPr>
        </p:nvSpPr>
        <p:spPr>
          <a:xfrm>
            <a:off x="838200" y="0"/>
            <a:ext cx="10515600" cy="565317"/>
          </a:xfrm>
        </p:spPr>
        <p:txBody>
          <a:bodyPr>
            <a:normAutofit fontScale="90000"/>
          </a:bodyPr>
          <a:lstStyle/>
          <a:p>
            <a:pPr algn="ctr"/>
            <a:r>
              <a:rPr lang="en-US" b="1" dirty="0">
                <a:latin typeface="Times New Roman" panose="02020603050405020304" pitchFamily="18" charset="0"/>
                <a:cs typeface="Times New Roman" panose="02020603050405020304" pitchFamily="18" charset="0"/>
              </a:rPr>
              <a:t>Session 10: Quiz</a:t>
            </a:r>
            <a:endParaRPr lang="en-GB"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9DBCA23D-633B-4CA6-991F-8DF4891F1B2A}"/>
              </a:ext>
            </a:extLst>
          </p:cNvPr>
          <p:cNvSpPr>
            <a:spLocks noGrp="1"/>
          </p:cNvSpPr>
          <p:nvPr>
            <p:ph idx="1"/>
          </p:nvPr>
        </p:nvSpPr>
        <p:spPr>
          <a:xfrm>
            <a:off x="0" y="753978"/>
            <a:ext cx="12192000" cy="6104021"/>
          </a:xfrm>
        </p:spPr>
        <p:txBody>
          <a:bodyPr/>
          <a:lstStyle/>
          <a:p>
            <a:pPr marL="0" indent="0">
              <a:buNone/>
            </a:pPr>
            <a:endParaRPr lang="en-US" b="1" dirty="0">
              <a:latin typeface="Times New Roman" panose="02020603050405020304" pitchFamily="18" charset="0"/>
              <a:cs typeface="Times New Roman" panose="02020603050405020304" pitchFamily="18" charset="0"/>
            </a:endParaRPr>
          </a:p>
          <a:p>
            <a:pPr marL="0" indent="0">
              <a:buNone/>
            </a:pPr>
            <a:endParaRPr lang="en-US" b="1" dirty="0">
              <a:latin typeface="Times New Roman" panose="02020603050405020304" pitchFamily="18" charset="0"/>
              <a:cs typeface="Times New Roman" panose="02020603050405020304" pitchFamily="18" charset="0"/>
            </a:endParaRPr>
          </a:p>
          <a:p>
            <a:pPr marL="0" indent="0">
              <a:buNone/>
            </a:pPr>
            <a:r>
              <a:rPr lang="en-US" b="1" dirty="0">
                <a:latin typeface="Times New Roman" panose="02020603050405020304" pitchFamily="18" charset="0"/>
                <a:cs typeface="Times New Roman" panose="02020603050405020304" pitchFamily="18" charset="0"/>
              </a:rPr>
              <a:t>Q.4 </a:t>
            </a:r>
            <a:r>
              <a:rPr lang="en-GB" b="1" dirty="0">
                <a:latin typeface="Times New Roman" panose="02020603050405020304" pitchFamily="18" charset="0"/>
                <a:cs typeface="Times New Roman" panose="02020603050405020304" pitchFamily="18" charset="0"/>
              </a:rPr>
              <a:t>Refining outputs based on feedback ensures:</a:t>
            </a:r>
            <a:br>
              <a:rPr lang="en-GB" dirty="0">
                <a:latin typeface="Times New Roman" panose="02020603050405020304" pitchFamily="18" charset="0"/>
                <a:cs typeface="Times New Roman" panose="02020603050405020304" pitchFamily="18" charset="0"/>
              </a:rPr>
            </a:br>
            <a:r>
              <a:rPr lang="en-GB" dirty="0">
                <a:latin typeface="Times New Roman" panose="02020603050405020304" pitchFamily="18" charset="0"/>
                <a:cs typeface="Times New Roman" panose="02020603050405020304" pitchFamily="18" charset="0"/>
              </a:rPr>
              <a:t>a) No changes to teaching material</a:t>
            </a:r>
            <a:br>
              <a:rPr lang="en-GB" dirty="0">
                <a:latin typeface="Times New Roman" panose="02020603050405020304" pitchFamily="18" charset="0"/>
                <a:cs typeface="Times New Roman" panose="02020603050405020304" pitchFamily="18" charset="0"/>
              </a:rPr>
            </a:br>
            <a:r>
              <a:rPr lang="en-GB" dirty="0">
                <a:latin typeface="Times New Roman" panose="02020603050405020304" pitchFamily="18" charset="0"/>
                <a:cs typeface="Times New Roman" panose="02020603050405020304" pitchFamily="18" charset="0"/>
              </a:rPr>
              <a:t>b) Continuous improvement and quality enhancement</a:t>
            </a:r>
            <a:br>
              <a:rPr lang="en-GB" dirty="0">
                <a:latin typeface="Times New Roman" panose="02020603050405020304" pitchFamily="18" charset="0"/>
                <a:cs typeface="Times New Roman" panose="02020603050405020304" pitchFamily="18" charset="0"/>
              </a:rPr>
            </a:br>
            <a:r>
              <a:rPr lang="en-GB" dirty="0">
                <a:latin typeface="Times New Roman" panose="02020603050405020304" pitchFamily="18" charset="0"/>
                <a:cs typeface="Times New Roman" panose="02020603050405020304" pitchFamily="18" charset="0"/>
              </a:rPr>
              <a:t>c) Random updates without structure</a:t>
            </a:r>
            <a:br>
              <a:rPr lang="en-GB" dirty="0">
                <a:latin typeface="Times New Roman" panose="02020603050405020304" pitchFamily="18" charset="0"/>
                <a:cs typeface="Times New Roman" panose="02020603050405020304" pitchFamily="18" charset="0"/>
              </a:rPr>
            </a:br>
            <a:r>
              <a:rPr lang="en-GB" dirty="0">
                <a:latin typeface="Times New Roman" panose="02020603050405020304" pitchFamily="18" charset="0"/>
                <a:cs typeface="Times New Roman" panose="02020603050405020304" pitchFamily="18" charset="0"/>
              </a:rPr>
              <a:t>d) Avoidance of peer involvement</a:t>
            </a:r>
          </a:p>
          <a:p>
            <a:pPr marL="0" indent="0">
              <a:buNone/>
            </a:pPr>
            <a:endParaRPr lang="en-GB" dirty="0">
              <a:latin typeface="Times New Roman" panose="02020603050405020304" pitchFamily="18" charset="0"/>
              <a:cs typeface="Times New Roman" panose="02020603050405020304" pitchFamily="18" charset="0"/>
            </a:endParaRPr>
          </a:p>
          <a:p>
            <a:pPr marL="0" indent="0">
              <a:buNone/>
            </a:pPr>
            <a:r>
              <a:rPr lang="en-GB" b="1" dirty="0">
                <a:latin typeface="Times New Roman" panose="02020603050405020304" pitchFamily="18" charset="0"/>
                <a:cs typeface="Times New Roman" panose="02020603050405020304" pitchFamily="18" charset="0"/>
              </a:rPr>
              <a:t>Answer: b</a:t>
            </a:r>
            <a:endParaRPr lang="en-GB"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19511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10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fade">
                                      <p:cBhvr>
                                        <p:cTn id="12" dur="10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E802DC-C4B0-4335-99AF-BDADADB15ED7}"/>
              </a:ext>
            </a:extLst>
          </p:cNvPr>
          <p:cNvSpPr>
            <a:spLocks noGrp="1"/>
          </p:cNvSpPr>
          <p:nvPr>
            <p:ph type="title"/>
          </p:nvPr>
        </p:nvSpPr>
        <p:spPr>
          <a:xfrm>
            <a:off x="838200" y="0"/>
            <a:ext cx="10515600" cy="565317"/>
          </a:xfrm>
        </p:spPr>
        <p:txBody>
          <a:bodyPr>
            <a:normAutofit fontScale="90000"/>
          </a:bodyPr>
          <a:lstStyle/>
          <a:p>
            <a:pPr algn="ctr"/>
            <a:r>
              <a:rPr lang="en-US" b="1" dirty="0">
                <a:latin typeface="Times New Roman" panose="02020603050405020304" pitchFamily="18" charset="0"/>
                <a:cs typeface="Times New Roman" panose="02020603050405020304" pitchFamily="18" charset="0"/>
              </a:rPr>
              <a:t>Session 10: Quiz</a:t>
            </a:r>
            <a:endParaRPr lang="en-GB"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9DBCA23D-633B-4CA6-991F-8DF4891F1B2A}"/>
              </a:ext>
            </a:extLst>
          </p:cNvPr>
          <p:cNvSpPr>
            <a:spLocks noGrp="1"/>
          </p:cNvSpPr>
          <p:nvPr>
            <p:ph idx="1"/>
          </p:nvPr>
        </p:nvSpPr>
        <p:spPr>
          <a:xfrm>
            <a:off x="0" y="753978"/>
            <a:ext cx="12192000" cy="6104021"/>
          </a:xfrm>
        </p:spPr>
        <p:txBody>
          <a:bodyPr/>
          <a:lstStyle/>
          <a:p>
            <a:pPr marL="0" indent="0">
              <a:buNone/>
            </a:pPr>
            <a:endParaRPr lang="en-US" b="1" dirty="0">
              <a:latin typeface="Times New Roman" panose="02020603050405020304" pitchFamily="18" charset="0"/>
              <a:cs typeface="Times New Roman" panose="02020603050405020304" pitchFamily="18" charset="0"/>
            </a:endParaRPr>
          </a:p>
          <a:p>
            <a:pPr marL="0" indent="0">
              <a:buNone/>
            </a:pPr>
            <a:endParaRPr lang="en-US" b="1" dirty="0">
              <a:latin typeface="Times New Roman" panose="02020603050405020304" pitchFamily="18" charset="0"/>
              <a:cs typeface="Times New Roman" panose="02020603050405020304" pitchFamily="18" charset="0"/>
            </a:endParaRPr>
          </a:p>
          <a:p>
            <a:pPr marL="0" indent="0">
              <a:buNone/>
            </a:pPr>
            <a:r>
              <a:rPr lang="en-US" b="1" dirty="0">
                <a:latin typeface="Times New Roman" panose="02020603050405020304" pitchFamily="18" charset="0"/>
                <a:cs typeface="Times New Roman" panose="02020603050405020304" pitchFamily="18" charset="0"/>
              </a:rPr>
              <a:t>Q.5 </a:t>
            </a:r>
            <a:r>
              <a:rPr lang="en-GB" b="1" dirty="0">
                <a:latin typeface="Times New Roman" panose="02020603050405020304" pitchFamily="18" charset="0"/>
                <a:cs typeface="Times New Roman" panose="02020603050405020304" pitchFamily="18" charset="0"/>
              </a:rPr>
              <a:t>Which of the following best describes the Showcase &amp; Feedback session?</a:t>
            </a:r>
            <a:br>
              <a:rPr lang="en-GB" dirty="0">
                <a:latin typeface="Times New Roman" panose="02020603050405020304" pitchFamily="18" charset="0"/>
                <a:cs typeface="Times New Roman" panose="02020603050405020304" pitchFamily="18" charset="0"/>
              </a:rPr>
            </a:br>
            <a:r>
              <a:rPr lang="en-GB" dirty="0">
                <a:latin typeface="Times New Roman" panose="02020603050405020304" pitchFamily="18" charset="0"/>
                <a:cs typeface="Times New Roman" panose="02020603050405020304" pitchFamily="18" charset="0"/>
              </a:rPr>
              <a:t>a) Teachers present units and refine them with peer input</a:t>
            </a:r>
            <a:br>
              <a:rPr lang="en-GB" dirty="0">
                <a:latin typeface="Times New Roman" panose="02020603050405020304" pitchFamily="18" charset="0"/>
                <a:cs typeface="Times New Roman" panose="02020603050405020304" pitchFamily="18" charset="0"/>
              </a:rPr>
            </a:br>
            <a:r>
              <a:rPr lang="en-GB" dirty="0">
                <a:latin typeface="Times New Roman" panose="02020603050405020304" pitchFamily="18" charset="0"/>
                <a:cs typeface="Times New Roman" panose="02020603050405020304" pitchFamily="18" charset="0"/>
              </a:rPr>
              <a:t>b) Students compete for marks</a:t>
            </a:r>
            <a:br>
              <a:rPr lang="en-GB" dirty="0">
                <a:latin typeface="Times New Roman" panose="02020603050405020304" pitchFamily="18" charset="0"/>
                <a:cs typeface="Times New Roman" panose="02020603050405020304" pitchFamily="18" charset="0"/>
              </a:rPr>
            </a:br>
            <a:r>
              <a:rPr lang="en-GB" dirty="0">
                <a:latin typeface="Times New Roman" panose="02020603050405020304" pitchFamily="18" charset="0"/>
                <a:cs typeface="Times New Roman" panose="02020603050405020304" pitchFamily="18" charset="0"/>
              </a:rPr>
              <a:t>c) Only AI generates the final unit</a:t>
            </a:r>
            <a:br>
              <a:rPr lang="en-GB" dirty="0">
                <a:latin typeface="Times New Roman" panose="02020603050405020304" pitchFamily="18" charset="0"/>
                <a:cs typeface="Times New Roman" panose="02020603050405020304" pitchFamily="18" charset="0"/>
              </a:rPr>
            </a:br>
            <a:r>
              <a:rPr lang="en-GB" dirty="0">
                <a:latin typeface="Times New Roman" panose="02020603050405020304" pitchFamily="18" charset="0"/>
                <a:cs typeface="Times New Roman" panose="02020603050405020304" pitchFamily="18" charset="0"/>
              </a:rPr>
              <a:t>d) Feedback is ignored</a:t>
            </a:r>
          </a:p>
          <a:p>
            <a:pPr marL="0" indent="0">
              <a:buNone/>
            </a:pPr>
            <a:endParaRPr lang="en-GB" dirty="0">
              <a:latin typeface="Times New Roman" panose="02020603050405020304" pitchFamily="18" charset="0"/>
              <a:cs typeface="Times New Roman" panose="02020603050405020304" pitchFamily="18" charset="0"/>
            </a:endParaRPr>
          </a:p>
          <a:p>
            <a:pPr marL="0" indent="0">
              <a:buNone/>
            </a:pPr>
            <a:r>
              <a:rPr lang="en-GB" b="1" dirty="0">
                <a:latin typeface="Times New Roman" panose="02020603050405020304" pitchFamily="18" charset="0"/>
                <a:cs typeface="Times New Roman" panose="02020603050405020304" pitchFamily="18" charset="0"/>
              </a:rPr>
              <a:t>Answer: a</a:t>
            </a:r>
            <a:endParaRPr lang="en-GB"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14502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10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fade">
                                      <p:cBhvr>
                                        <p:cTn id="12" dur="10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58C8983-8EF7-41CE-91B0-5B94DB1D0260}"/>
              </a:ext>
            </a:extLst>
          </p:cNvPr>
          <p:cNvSpPr/>
          <p:nvPr/>
        </p:nvSpPr>
        <p:spPr>
          <a:xfrm>
            <a:off x="0" y="136356"/>
            <a:ext cx="11935325" cy="584775"/>
          </a:xfrm>
          <a:prstGeom prst="rect">
            <a:avLst/>
          </a:prstGeom>
        </p:spPr>
        <p:txBody>
          <a:bodyPr wrap="square">
            <a:spAutoFit/>
          </a:bodyPr>
          <a:lstStyle/>
          <a:p>
            <a:pPr algn="ctr"/>
            <a:r>
              <a:rPr lang="en-IN" sz="3200" b="1" dirty="0">
                <a:latin typeface="Times New Roman" panose="02020603050405020304" pitchFamily="18" charset="0"/>
                <a:cs typeface="Times New Roman" panose="02020603050405020304" pitchFamily="18" charset="0"/>
              </a:rPr>
              <a:t>Tools: ChatGPT, Notion AI, Eduflow</a:t>
            </a:r>
            <a:endParaRPr lang="en-US" sz="5400" b="1"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5DEB840E-6C0C-4D0D-9E8C-D37DB4DD816C}"/>
              </a:ext>
            </a:extLst>
          </p:cNvPr>
          <p:cNvPicPr>
            <a:picLocks noChangeAspect="1"/>
          </p:cNvPicPr>
          <p:nvPr/>
        </p:nvPicPr>
        <p:blipFill rotWithShape="1">
          <a:blip r:embed="rId2">
            <a:extLst>
              <a:ext uri="{28A0092B-C50C-407E-A947-70E740481C1C}">
                <a14:useLocalDpi xmlns:a14="http://schemas.microsoft.com/office/drawing/2010/main" val="0"/>
              </a:ext>
            </a:extLst>
          </a:blip>
          <a:srcRect l="3373" t="24574" r="4464" b="8538"/>
          <a:stretch/>
        </p:blipFill>
        <p:spPr>
          <a:xfrm>
            <a:off x="1355557" y="978568"/>
            <a:ext cx="9480885" cy="4587280"/>
          </a:xfrm>
          <a:prstGeom prst="rect">
            <a:avLst/>
          </a:prstGeom>
        </p:spPr>
      </p:pic>
    </p:spTree>
    <p:extLst>
      <p:ext uri="{BB962C8B-B14F-4D97-AF65-F5344CB8AC3E}">
        <p14:creationId xmlns:p14="http://schemas.microsoft.com/office/powerpoint/2010/main" val="22297142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C6A73423-28FA-4C7F-9B1E-92EF5DD35AA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3840" y="2470484"/>
            <a:ext cx="11931010" cy="3048000"/>
          </a:xfrm>
        </p:spPr>
      </p:pic>
    </p:spTree>
    <p:extLst>
      <p:ext uri="{BB962C8B-B14F-4D97-AF65-F5344CB8AC3E}">
        <p14:creationId xmlns:p14="http://schemas.microsoft.com/office/powerpoint/2010/main" val="13016586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B293EA6-535A-4FC0-98F2-C730623C24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3" name="Picture 2">
            <a:extLst>
              <a:ext uri="{FF2B5EF4-FFF2-40B4-BE49-F238E27FC236}">
                <a16:creationId xmlns:a16="http://schemas.microsoft.com/office/drawing/2014/main" id="{97ADA186-DEC3-41D8-9C22-C73A420C32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11446" y="0"/>
            <a:ext cx="2580554" cy="815788"/>
          </a:xfrm>
          <a:prstGeom prst="rect">
            <a:avLst/>
          </a:prstGeom>
        </p:spPr>
      </p:pic>
    </p:spTree>
    <p:extLst>
      <p:ext uri="{BB962C8B-B14F-4D97-AF65-F5344CB8AC3E}">
        <p14:creationId xmlns:p14="http://schemas.microsoft.com/office/powerpoint/2010/main" val="2079231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E802DC-C4B0-4335-99AF-BDADADB15ED7}"/>
              </a:ext>
            </a:extLst>
          </p:cNvPr>
          <p:cNvSpPr>
            <a:spLocks noGrp="1"/>
          </p:cNvSpPr>
          <p:nvPr>
            <p:ph type="title"/>
          </p:nvPr>
        </p:nvSpPr>
        <p:spPr>
          <a:xfrm>
            <a:off x="838200" y="0"/>
            <a:ext cx="10515600" cy="565317"/>
          </a:xfrm>
        </p:spPr>
        <p:txBody>
          <a:bodyPr>
            <a:normAutofit fontScale="90000"/>
          </a:bodyPr>
          <a:lstStyle/>
          <a:p>
            <a:pPr algn="ctr"/>
            <a:r>
              <a:rPr lang="en-US" b="1" dirty="0">
                <a:latin typeface="Times New Roman" panose="02020603050405020304" pitchFamily="18" charset="0"/>
                <a:cs typeface="Times New Roman" panose="02020603050405020304" pitchFamily="18" charset="0"/>
              </a:rPr>
              <a:t>Session 6: Quiz</a:t>
            </a:r>
            <a:endParaRPr lang="en-GB"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9DBCA23D-633B-4CA6-991F-8DF4891F1B2A}"/>
              </a:ext>
            </a:extLst>
          </p:cNvPr>
          <p:cNvSpPr>
            <a:spLocks noGrp="1"/>
          </p:cNvSpPr>
          <p:nvPr>
            <p:ph idx="1"/>
          </p:nvPr>
        </p:nvSpPr>
        <p:spPr>
          <a:xfrm>
            <a:off x="0" y="753978"/>
            <a:ext cx="12192000" cy="6104021"/>
          </a:xfrm>
        </p:spPr>
        <p:txBody>
          <a:bodyPr/>
          <a:lstStyle/>
          <a:p>
            <a:pPr marL="0" indent="0">
              <a:buNone/>
            </a:pPr>
            <a:endParaRPr lang="en-US" b="1" dirty="0">
              <a:latin typeface="Times New Roman" panose="02020603050405020304" pitchFamily="18" charset="0"/>
              <a:cs typeface="Times New Roman" panose="02020603050405020304" pitchFamily="18" charset="0"/>
            </a:endParaRPr>
          </a:p>
          <a:p>
            <a:pPr marL="0" indent="0">
              <a:buNone/>
            </a:pPr>
            <a:endParaRPr lang="en-US" b="1" dirty="0">
              <a:latin typeface="Times New Roman" panose="02020603050405020304" pitchFamily="18" charset="0"/>
              <a:cs typeface="Times New Roman" panose="02020603050405020304" pitchFamily="18" charset="0"/>
            </a:endParaRPr>
          </a:p>
          <a:p>
            <a:pPr marL="0" indent="0">
              <a:buNone/>
            </a:pPr>
            <a:r>
              <a:rPr lang="en-US" b="1" dirty="0">
                <a:latin typeface="Times New Roman" panose="02020603050405020304" pitchFamily="18" charset="0"/>
                <a:cs typeface="Times New Roman" panose="02020603050405020304" pitchFamily="18" charset="0"/>
              </a:rPr>
              <a:t>Q.1 </a:t>
            </a:r>
            <a:r>
              <a:rPr lang="en-GB" b="1" dirty="0">
                <a:latin typeface="Times New Roman" panose="02020603050405020304" pitchFamily="18" charset="0"/>
                <a:cs typeface="Times New Roman" panose="02020603050405020304" pitchFamily="18" charset="0"/>
              </a:rPr>
              <a:t>Which AI tool helps in organizing topics and weekly breakdowns?</a:t>
            </a:r>
            <a:br>
              <a:rPr lang="en-GB" dirty="0">
                <a:latin typeface="Times New Roman" panose="02020603050405020304" pitchFamily="18" charset="0"/>
                <a:cs typeface="Times New Roman" panose="02020603050405020304" pitchFamily="18" charset="0"/>
              </a:rPr>
            </a:br>
            <a:r>
              <a:rPr lang="en-GB" dirty="0">
                <a:latin typeface="Times New Roman" panose="02020603050405020304" pitchFamily="18" charset="0"/>
                <a:cs typeface="Times New Roman" panose="02020603050405020304" pitchFamily="18" charset="0"/>
              </a:rPr>
              <a:t>a) Canva AI</a:t>
            </a:r>
            <a:br>
              <a:rPr lang="en-GB" dirty="0">
                <a:latin typeface="Times New Roman" panose="02020603050405020304" pitchFamily="18" charset="0"/>
                <a:cs typeface="Times New Roman" panose="02020603050405020304" pitchFamily="18" charset="0"/>
              </a:rPr>
            </a:br>
            <a:r>
              <a:rPr lang="en-GB" dirty="0">
                <a:latin typeface="Times New Roman" panose="02020603050405020304" pitchFamily="18" charset="0"/>
                <a:cs typeface="Times New Roman" panose="02020603050405020304" pitchFamily="18" charset="0"/>
              </a:rPr>
              <a:t>b) Notion AI</a:t>
            </a:r>
            <a:br>
              <a:rPr lang="en-GB" dirty="0">
                <a:latin typeface="Times New Roman" panose="02020603050405020304" pitchFamily="18" charset="0"/>
                <a:cs typeface="Times New Roman" panose="02020603050405020304" pitchFamily="18" charset="0"/>
              </a:rPr>
            </a:br>
            <a:r>
              <a:rPr lang="en-GB" dirty="0">
                <a:latin typeface="Times New Roman" panose="02020603050405020304" pitchFamily="18" charset="0"/>
                <a:cs typeface="Times New Roman" panose="02020603050405020304" pitchFamily="18" charset="0"/>
              </a:rPr>
              <a:t>c) DALL·E</a:t>
            </a:r>
            <a:br>
              <a:rPr lang="en-GB" dirty="0">
                <a:latin typeface="Times New Roman" panose="02020603050405020304" pitchFamily="18" charset="0"/>
                <a:cs typeface="Times New Roman" panose="02020603050405020304" pitchFamily="18" charset="0"/>
              </a:rPr>
            </a:br>
            <a:r>
              <a:rPr lang="en-GB" dirty="0">
                <a:latin typeface="Times New Roman" panose="02020603050405020304" pitchFamily="18" charset="0"/>
                <a:cs typeface="Times New Roman" panose="02020603050405020304" pitchFamily="18" charset="0"/>
              </a:rPr>
              <a:t>d) Kahoot</a:t>
            </a:r>
          </a:p>
          <a:p>
            <a:pPr marL="0" indent="0">
              <a:buNone/>
            </a:pPr>
            <a:br>
              <a:rPr lang="en-GB" dirty="0">
                <a:latin typeface="Times New Roman" panose="02020603050405020304" pitchFamily="18" charset="0"/>
                <a:cs typeface="Times New Roman" panose="02020603050405020304" pitchFamily="18" charset="0"/>
              </a:rPr>
            </a:br>
            <a:r>
              <a:rPr lang="en-GB" b="1" dirty="0">
                <a:latin typeface="Times New Roman" panose="02020603050405020304" pitchFamily="18" charset="0"/>
                <a:cs typeface="Times New Roman" panose="02020603050405020304" pitchFamily="18" charset="0"/>
              </a:rPr>
              <a:t>Answer:</a:t>
            </a:r>
            <a:r>
              <a:rPr lang="en-GB" dirty="0">
                <a:latin typeface="Times New Roman" panose="02020603050405020304" pitchFamily="18" charset="0"/>
                <a:cs typeface="Times New Roman" panose="02020603050405020304" pitchFamily="18" charset="0"/>
              </a:rPr>
              <a:t> b) Notion AI</a:t>
            </a:r>
            <a:endParaRPr lang="en-GB"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88822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10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10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752</TotalTime>
  <Words>1830</Words>
  <Application>Microsoft Office PowerPoint</Application>
  <PresentationFormat>Widescreen</PresentationFormat>
  <Paragraphs>227</Paragraphs>
  <Slides>57</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57</vt:i4>
      </vt:variant>
    </vt:vector>
  </HeadingPairs>
  <TitlesOfParts>
    <vt:vector size="62" baseType="lpstr">
      <vt:lpstr>Arial</vt:lpstr>
      <vt:lpstr>Calibri</vt:lpstr>
      <vt:lpstr>Calibri Light</vt:lpstr>
      <vt:lpstr>Times New Roman</vt:lpstr>
      <vt:lpstr>Office Theme</vt:lpstr>
      <vt:lpstr>Faculty Development Program (FDP)  Day 2 - Curriculum Design &amp; Lesson Planning with AI </vt:lpstr>
      <vt:lpstr>Session 6: AI for Curriculum Redesign</vt:lpstr>
      <vt:lpstr>Role of AI in Modern Curriculum Design</vt:lpstr>
      <vt:lpstr>PowerPoint Presentation</vt:lpstr>
      <vt:lpstr>PowerPoint Presentation</vt:lpstr>
      <vt:lpstr>PowerPoint Presentation</vt:lpstr>
      <vt:lpstr>PowerPoint Presentation</vt:lpstr>
      <vt:lpstr>PowerPoint Presentation</vt:lpstr>
      <vt:lpstr>Session 6: Quiz</vt:lpstr>
      <vt:lpstr>Session 6: Quiz</vt:lpstr>
      <vt:lpstr>Session 6: Quiz</vt:lpstr>
      <vt:lpstr>Session 6: Quiz</vt:lpstr>
      <vt:lpstr>Session 6: Quiz</vt:lpstr>
      <vt:lpstr>Session 7: Personalized GPTs for Outcome-Based Education (OBE)</vt:lpstr>
      <vt:lpstr>PowerPoint Presentation</vt:lpstr>
      <vt:lpstr>PowerPoint Presentation</vt:lpstr>
      <vt:lpstr>PowerPoint Presentation</vt:lpstr>
      <vt:lpstr>PowerPoint Presentation</vt:lpstr>
      <vt:lpstr>PowerPoint Presentation</vt:lpstr>
      <vt:lpstr>PowerPoint Presentation</vt:lpstr>
      <vt:lpstr>Session 7: Quiz</vt:lpstr>
      <vt:lpstr>Session 7: Quiz</vt:lpstr>
      <vt:lpstr>Session 7: Quiz</vt:lpstr>
      <vt:lpstr>Session 7: Quiz</vt:lpstr>
      <vt:lpstr>Session 7: Quiz</vt:lpstr>
      <vt:lpstr>Session 8: Lesson Planning with GPT</vt:lpstr>
      <vt:lpstr>PowerPoint Presentation</vt:lpstr>
      <vt:lpstr>PowerPoint Presentation</vt:lpstr>
      <vt:lpstr>PowerPoint Presentation</vt:lpstr>
      <vt:lpstr>PowerPoint Presentation</vt:lpstr>
      <vt:lpstr>Session 8: Quiz</vt:lpstr>
      <vt:lpstr>Session 8: Quiz</vt:lpstr>
      <vt:lpstr>Session 8: Quiz</vt:lpstr>
      <vt:lpstr>Session 8: Quiz</vt:lpstr>
      <vt:lpstr>Session 8: Quiz</vt:lpstr>
      <vt:lpstr>Session 9: Group Task: Design a GPT-Powered Unit</vt:lpstr>
      <vt:lpstr>PowerPoint Presentation</vt:lpstr>
      <vt:lpstr>PowerPoint Presentation</vt:lpstr>
      <vt:lpstr>PowerPoint Presentation</vt:lpstr>
      <vt:lpstr>PowerPoint Presentation</vt:lpstr>
      <vt:lpstr>PowerPoint Presentation</vt:lpstr>
      <vt:lpstr>Session 9: Quiz</vt:lpstr>
      <vt:lpstr>Session 9: Quiz</vt:lpstr>
      <vt:lpstr>Session 9: Quiz</vt:lpstr>
      <vt:lpstr>Session 9: Quiz</vt:lpstr>
      <vt:lpstr>Session 9: Quiz</vt:lpstr>
      <vt:lpstr>Session 10: Showcase &amp; Feedback</vt:lpstr>
      <vt:lpstr>PowerPoint Presentation</vt:lpstr>
      <vt:lpstr>PowerPoint Presentation</vt:lpstr>
      <vt:lpstr>PowerPoint Presentation</vt:lpstr>
      <vt:lpstr>PowerPoint Presentation</vt:lpstr>
      <vt:lpstr>PowerPoint Presentation</vt:lpstr>
      <vt:lpstr>Session 10: Quiz</vt:lpstr>
      <vt:lpstr>Session 10: Quiz</vt:lpstr>
      <vt:lpstr>Session 10: Quiz</vt:lpstr>
      <vt:lpstr>Session 10: Quiz</vt:lpstr>
      <vt:lpstr>Session 10: Quiz</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Faculty Development Program (FDP)</dc:title>
  <dc:creator>Dhruv Panchal</dc:creator>
  <cp:lastModifiedBy>Dhruv Panchal</cp:lastModifiedBy>
  <cp:revision>54</cp:revision>
  <dcterms:created xsi:type="dcterms:W3CDTF">2025-08-18T08:58:42Z</dcterms:created>
  <dcterms:modified xsi:type="dcterms:W3CDTF">2025-08-29T05:22:06Z</dcterms:modified>
</cp:coreProperties>
</file>